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3.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11"/>
  </p:handoutMasterIdLst>
  <p:sldIdLst>
    <p:sldId id="359" r:id="rId2"/>
    <p:sldId id="402" r:id="rId3"/>
    <p:sldId id="322" r:id="rId4"/>
    <p:sldId id="416" r:id="rId5"/>
    <p:sldId id="417" r:id="rId6"/>
    <p:sldId id="419" r:id="rId7"/>
    <p:sldId id="424" r:id="rId8"/>
    <p:sldId id="426" r:id="rId9"/>
  </p:sldIdLst>
  <p:sldSz cx="9144000" cy="5143500" type="screen16x9"/>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97D0"/>
    <a:srgbClr val="0F3387"/>
    <a:srgbClr val="67B8CA"/>
    <a:srgbClr val="115D8F"/>
    <a:srgbClr val="2A465C"/>
    <a:srgbClr val="9CCBBB"/>
    <a:srgbClr val="5A895C"/>
    <a:srgbClr val="7EBA88"/>
    <a:srgbClr val="427B45"/>
    <a:srgbClr val="F4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29" autoAdjust="0"/>
    <p:restoredTop sz="94660" autoAdjust="0"/>
  </p:normalViewPr>
  <p:slideViewPr>
    <p:cSldViewPr>
      <p:cViewPr varScale="1">
        <p:scale>
          <a:sx n="89" d="100"/>
          <a:sy n="89" d="100"/>
        </p:scale>
        <p:origin x="656" y="5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t>2020/4/13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2020/4/13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2020/4/13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2020/4/13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
        <p:nvSpPr>
          <p:cNvPr id="7" name="矩形 6"/>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1.m4a"/><Relationship Id="rId7" Type="http://schemas.openxmlformats.org/officeDocument/2006/relationships/image" Target="../media/image1.jpe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audio" Target="../media/media1.m4a"/><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hemeOverride" Target="../theme/themeOverride2.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hemeOverride" Target="../theme/themeOverride3.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hemeOverride" Target="../theme/themeOverride4.xm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hemeOverride" Target="../theme/themeOverride5.xml"/><Relationship Id="rId6" Type="http://schemas.openxmlformats.org/officeDocument/2006/relationships/image" Target="../media/image4.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hemeOverride" Target="../theme/themeOverride6.xml"/><Relationship Id="rId6" Type="http://schemas.openxmlformats.org/officeDocument/2006/relationships/image" Target="../media/image4.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hemeOverride" Target="../theme/themeOverride7.xml"/><Relationship Id="rId6" Type="http://schemas.openxmlformats.org/officeDocument/2006/relationships/image" Target="../media/image4.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hemeOverride" Target="../theme/themeOverride8.xml"/><Relationship Id="rId6" Type="http://schemas.openxmlformats.org/officeDocument/2006/relationships/image" Target="../media/image4.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3000" b="-3000"/>
          </a:stretch>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4347839" flipH="1">
            <a:off x="5845343" y="-60166"/>
            <a:ext cx="4519503" cy="3101658"/>
          </a:xfrm>
          <a:prstGeom prst="rect">
            <a:avLst/>
          </a:prstGeom>
        </p:spPr>
      </p:pic>
      <p:sp>
        <p:nvSpPr>
          <p:cNvPr id="38" name="矩形 37"/>
          <p:cNvSpPr/>
          <p:nvPr/>
        </p:nvSpPr>
        <p:spPr>
          <a:xfrm>
            <a:off x="1859600" y="1490663"/>
            <a:ext cx="4981152" cy="646331"/>
          </a:xfrm>
          <a:prstGeom prst="rect">
            <a:avLst/>
          </a:prstGeom>
        </p:spPr>
        <p:txBody>
          <a:bodyPr wrap="square">
            <a:spAutoFit/>
          </a:bodyPr>
          <a:lstStyle/>
          <a:p>
            <a:pPr fontAlgn="auto">
              <a:spcBef>
                <a:spcPts val="0"/>
              </a:spcBef>
              <a:spcAft>
                <a:spcPts val="0"/>
              </a:spcAft>
              <a:defRPr/>
            </a:pPr>
            <a:r>
              <a:rPr lang="en-US" altLang="zh-CN" sz="3600" b="1" spc="300" dirty="0">
                <a:latin typeface="Bradley Hand ITC" panose="03070402050302030203" pitchFamily="66" charset="0"/>
                <a:ea typeface="方正启体简体" panose="03000509000000000000" pitchFamily="65" charset="-122"/>
                <a:sym typeface="微软雅黑" panose="020B0503020204020204" pitchFamily="34" charset="-122"/>
              </a:rPr>
              <a:t>Story of a watch</a:t>
            </a:r>
            <a:endParaRPr lang="zh-CN" altLang="en-US" sz="3600" b="1" spc="300" dirty="0">
              <a:latin typeface="Bradley Hand ITC" panose="03070402050302030203" pitchFamily="66" charset="0"/>
              <a:ea typeface="方正启体简体" panose="03000509000000000000" pitchFamily="65" charset="-122"/>
              <a:sym typeface="微软雅黑" panose="020B0503020204020204" pitchFamily="34" charset="-122"/>
            </a:endParaRPr>
          </a:p>
        </p:txBody>
      </p:sp>
      <p:pic>
        <p:nvPicPr>
          <p:cNvPr id="16" name="图片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314994" flipH="1">
            <a:off x="-3868259" y="2377923"/>
            <a:ext cx="8781717" cy="6026744"/>
          </a:xfrm>
          <a:prstGeom prst="rect">
            <a:avLst/>
          </a:prstGeom>
        </p:spPr>
      </p:pic>
      <p:sp>
        <p:nvSpPr>
          <p:cNvPr id="2" name="矩形 1"/>
          <p:cNvSpPr/>
          <p:nvPr/>
        </p:nvSpPr>
        <p:spPr>
          <a:xfrm>
            <a:off x="3305261" y="2577814"/>
            <a:ext cx="3096344" cy="646331"/>
          </a:xfrm>
          <a:prstGeom prst="rect">
            <a:avLst/>
          </a:prstGeom>
        </p:spPr>
        <p:txBody>
          <a:bodyPr wrap="square">
            <a:spAutoFit/>
          </a:bodyPr>
          <a:lstStyle/>
          <a:p>
            <a:r>
              <a:rPr lang="en-US" altLang="zh-CN" sz="3600" b="1" dirty="0">
                <a:latin typeface="Bradley Hand ITC" panose="03070402050302030203" pitchFamily="66" charset="0"/>
                <a:ea typeface="微软雅黑" panose="020B0503020204020204" pitchFamily="34" charset="-122"/>
              </a:rPr>
              <a:t>Xylon</a:t>
            </a:r>
            <a:endParaRPr lang="zh-CN" altLang="en-US" sz="3600" b="1" dirty="0">
              <a:latin typeface="Bradley Hand ITC" panose="03070402050302030203" pitchFamily="66" charset="0"/>
              <a:ea typeface="微软雅黑" panose="020B0503020204020204" pitchFamily="34" charset="-122"/>
            </a:endParaRPr>
          </a:p>
        </p:txBody>
      </p:sp>
      <p:sp>
        <p:nvSpPr>
          <p:cNvPr id="3" name="文本框 2"/>
          <p:cNvSpPr txBox="1"/>
          <p:nvPr/>
        </p:nvSpPr>
        <p:spPr>
          <a:xfrm>
            <a:off x="4092347" y="3995167"/>
            <a:ext cx="2748405" cy="461665"/>
          </a:xfrm>
          <a:prstGeom prst="rect">
            <a:avLst/>
          </a:prstGeom>
          <a:noFill/>
        </p:spPr>
        <p:txBody>
          <a:bodyPr wrap="square" rtlCol="0">
            <a:spAutoFit/>
          </a:bodyPr>
          <a:lstStyle/>
          <a:p>
            <a:r>
              <a:rPr lang="en-US" altLang="zh-CN" sz="2400" b="1" dirty="0">
                <a:latin typeface="Bradley Hand ITC" panose="03070402050302030203" pitchFamily="66" charset="0"/>
                <a:ea typeface="微软雅黑" panose="020B0503020204020204" pitchFamily="34" charset="-122"/>
              </a:rPr>
              <a:t>CandNo:208882</a:t>
            </a:r>
            <a:endParaRPr lang="zh-CN" altLang="en-US" sz="2400" b="1" dirty="0">
              <a:latin typeface="Bradley Hand ITC" panose="03070402050302030203" pitchFamily="66" charset="0"/>
              <a:ea typeface="微软雅黑" panose="020B0503020204020204" pitchFamily="34" charset="-122"/>
            </a:endParaRPr>
          </a:p>
        </p:txBody>
      </p:sp>
      <p:pic>
        <p:nvPicPr>
          <p:cNvPr id="6" name="音频 5">
            <a:hlinkClick r:id="" action="ppaction://media"/>
            <a:extLst>
              <a:ext uri="{FF2B5EF4-FFF2-40B4-BE49-F238E27FC236}">
                <a16:creationId xmlns:a16="http://schemas.microsoft.com/office/drawing/2014/main" id="{266162FC-2410-48E6-AA1A-8531E4C2012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521700" y="4521200"/>
            <a:ext cx="406400" cy="4064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12978">
        <p:fade/>
      </p:transition>
    </mc:Choice>
    <mc:Fallback>
      <p:transition spd="med" advTm="129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1835862" y="1448268"/>
            <a:ext cx="2969239" cy="2905010"/>
            <a:chOff x="-949635" y="0"/>
            <a:chExt cx="7009631" cy="6858000"/>
          </a:xfrm>
        </p:grpSpPr>
        <p:sp>
          <p:nvSpPr>
            <p:cNvPr id="26" name="Diamond 3"/>
            <p:cNvSpPr/>
            <p:nvPr/>
          </p:nvSpPr>
          <p:spPr bwMode="auto">
            <a:xfrm>
              <a:off x="-949635" y="0"/>
              <a:ext cx="7009631" cy="6858000"/>
            </a:xfrm>
            <a:prstGeom prst="diamond">
              <a:avLst/>
            </a:prstGeom>
            <a:solidFill>
              <a:schemeClr val="tx2">
                <a:lumMod val="20000"/>
                <a:lumOff val="80000"/>
                <a:alpha val="35000"/>
              </a:schemeClr>
            </a:solidFill>
            <a:ln w="19050">
              <a:noFill/>
              <a:round/>
            </a:ln>
          </p:spPr>
          <p:txBody>
            <a:bodyPr anchor="ctr"/>
            <a:lstStyle/>
            <a:p>
              <a:pPr algn="ctr"/>
              <a:endParaRPr/>
            </a:p>
          </p:txBody>
        </p:sp>
        <p:sp>
          <p:nvSpPr>
            <p:cNvPr id="27" name="Diamond 4"/>
            <p:cNvSpPr/>
            <p:nvPr/>
          </p:nvSpPr>
          <p:spPr bwMode="auto">
            <a:xfrm>
              <a:off x="-176517" y="653134"/>
              <a:ext cx="5647878" cy="5525706"/>
            </a:xfrm>
            <a:prstGeom prst="diamond">
              <a:avLst/>
            </a:prstGeom>
            <a:solidFill>
              <a:schemeClr val="tx2">
                <a:lumMod val="20000"/>
                <a:lumOff val="80000"/>
              </a:schemeClr>
            </a:solidFill>
            <a:ln w="19050">
              <a:noFill/>
              <a:round/>
            </a:ln>
          </p:spPr>
          <p:txBody>
            <a:bodyPr anchor="ctr"/>
            <a:lstStyle/>
            <a:p>
              <a:pPr algn="ctr"/>
              <a:endParaRPr/>
            </a:p>
          </p:txBody>
        </p:sp>
      </p:grpSp>
      <p:grpSp>
        <p:nvGrpSpPr>
          <p:cNvPr id="5" name="Group 2"/>
          <p:cNvGrpSpPr/>
          <p:nvPr/>
        </p:nvGrpSpPr>
        <p:grpSpPr>
          <a:xfrm>
            <a:off x="1778608" y="2011402"/>
            <a:ext cx="1778742" cy="1778742"/>
            <a:chOff x="990600" y="2044717"/>
            <a:chExt cx="2768566" cy="2768566"/>
          </a:xfrm>
        </p:grpSpPr>
        <p:sp>
          <p:nvSpPr>
            <p:cNvPr id="22" name="Diamond 5"/>
            <p:cNvSpPr/>
            <p:nvPr/>
          </p:nvSpPr>
          <p:spPr bwMode="auto">
            <a:xfrm>
              <a:off x="990600" y="2044717"/>
              <a:ext cx="2768566" cy="2768566"/>
            </a:xfrm>
            <a:prstGeom prst="diamond">
              <a:avLst/>
            </a:prstGeom>
            <a:solidFill>
              <a:schemeClr val="accent1"/>
            </a:solidFill>
            <a:ln w="50800">
              <a:noFill/>
              <a:round/>
            </a:ln>
          </p:spPr>
          <p:txBody>
            <a:bodyPr anchor="ctr"/>
            <a:lstStyle/>
            <a:p>
              <a:pPr algn="ctr"/>
              <a:endParaRPr/>
            </a:p>
          </p:txBody>
        </p:sp>
        <p:sp>
          <p:nvSpPr>
            <p:cNvPr id="25" name="TextBox 8"/>
            <p:cNvSpPr txBox="1"/>
            <p:nvPr/>
          </p:nvSpPr>
          <p:spPr>
            <a:xfrm>
              <a:off x="1252589" y="3136970"/>
              <a:ext cx="2144067" cy="1267054"/>
            </a:xfrm>
            <a:prstGeom prst="rect">
              <a:avLst/>
            </a:prstGeom>
            <a:noFill/>
          </p:spPr>
          <p:txBody>
            <a:bodyPr wrap="square" lIns="0" tIns="0" rIns="0" bIns="0">
              <a:normAutofit/>
            </a:bodyPr>
            <a:lstStyle/>
            <a:p>
              <a:pPr algn="ctr"/>
              <a:r>
                <a:rPr lang="en-US" altLang="zh-CN" sz="2400" dirty="0">
                  <a:solidFill>
                    <a:schemeClr val="bg1"/>
                  </a:solidFill>
                </a:rPr>
                <a:t>CONTENTS</a:t>
              </a:r>
            </a:p>
          </p:txBody>
        </p:sp>
      </p:grpSp>
      <p:sp>
        <p:nvSpPr>
          <p:cNvPr id="6" name="Diamond 11"/>
          <p:cNvSpPr/>
          <p:nvPr/>
        </p:nvSpPr>
        <p:spPr bwMode="auto">
          <a:xfrm>
            <a:off x="2893205" y="1138127"/>
            <a:ext cx="739798" cy="739797"/>
          </a:xfrm>
          <a:prstGeom prst="diamond">
            <a:avLst/>
          </a:prstGeom>
          <a:solidFill>
            <a:schemeClr val="accent2"/>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01</a:t>
            </a:r>
          </a:p>
        </p:txBody>
      </p:sp>
      <p:sp>
        <p:nvSpPr>
          <p:cNvPr id="7" name="Diamond 12"/>
          <p:cNvSpPr/>
          <p:nvPr/>
        </p:nvSpPr>
        <p:spPr bwMode="auto">
          <a:xfrm>
            <a:off x="3721093" y="1949085"/>
            <a:ext cx="739798" cy="739797"/>
          </a:xfrm>
          <a:prstGeom prst="diamond">
            <a:avLst/>
          </a:prstGeom>
          <a:solidFill>
            <a:schemeClr val="accent3"/>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02</a:t>
            </a:r>
          </a:p>
        </p:txBody>
      </p:sp>
      <p:sp>
        <p:nvSpPr>
          <p:cNvPr id="8" name="Diamond 13"/>
          <p:cNvSpPr/>
          <p:nvPr/>
        </p:nvSpPr>
        <p:spPr bwMode="auto">
          <a:xfrm>
            <a:off x="3721093" y="3094097"/>
            <a:ext cx="739798" cy="739797"/>
          </a:xfrm>
          <a:prstGeom prst="diamond">
            <a:avLst/>
          </a:prstGeom>
          <a:solidFill>
            <a:schemeClr val="accent4"/>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03</a:t>
            </a:r>
          </a:p>
        </p:txBody>
      </p:sp>
      <p:sp>
        <p:nvSpPr>
          <p:cNvPr id="9" name="Diamond 14"/>
          <p:cNvSpPr/>
          <p:nvPr/>
        </p:nvSpPr>
        <p:spPr bwMode="auto">
          <a:xfrm>
            <a:off x="2893205" y="3954884"/>
            <a:ext cx="739798" cy="739797"/>
          </a:xfrm>
          <a:prstGeom prst="diamond">
            <a:avLst/>
          </a:prstGeom>
          <a:solidFill>
            <a:schemeClr val="accent5"/>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04</a:t>
            </a:r>
          </a:p>
        </p:txBody>
      </p:sp>
      <p:sp>
        <p:nvSpPr>
          <p:cNvPr id="21" name="TextBox 20"/>
          <p:cNvSpPr txBox="1"/>
          <p:nvPr/>
        </p:nvSpPr>
        <p:spPr>
          <a:xfrm>
            <a:off x="3859656" y="1266945"/>
            <a:ext cx="2545865" cy="620960"/>
          </a:xfrm>
          <a:prstGeom prst="rect">
            <a:avLst/>
          </a:prstGeom>
        </p:spPr>
        <p:txBody>
          <a:bodyPr vert="horz" wrap="square" lIns="360000" tIns="0" rIns="0" bIns="0" anchor="ctr" anchorCtr="0">
            <a:normAutofit/>
          </a:bodyPr>
          <a:lstStyle/>
          <a:p>
            <a:pPr algn="l">
              <a:lnSpc>
                <a:spcPct val="120000"/>
              </a:lnSpc>
            </a:pPr>
            <a:endParaRPr lang="zh-CN" altLang="en-US" sz="1050" dirty="0">
              <a:solidFill>
                <a:schemeClr val="dk1">
                  <a:lumMod val="100000"/>
                </a:schemeClr>
              </a:solidFill>
            </a:endParaRPr>
          </a:p>
        </p:txBody>
      </p:sp>
      <p:sp>
        <p:nvSpPr>
          <p:cNvPr id="18" name="TextBox 23"/>
          <p:cNvSpPr txBox="1"/>
          <p:nvPr/>
        </p:nvSpPr>
        <p:spPr>
          <a:xfrm>
            <a:off x="4415113" y="1857256"/>
            <a:ext cx="2545865" cy="566941"/>
          </a:xfrm>
          <a:prstGeom prst="rect">
            <a:avLst/>
          </a:prstGeom>
          <a:noFill/>
        </p:spPr>
        <p:txBody>
          <a:bodyPr wrap="none" lIns="360000" tIns="0" rIns="0" bIns="0" anchor="b" anchorCtr="0">
            <a:normAutofit/>
          </a:bodyPr>
          <a:lstStyle/>
          <a:p>
            <a:r>
              <a:rPr lang="en-US" altLang="zh-CN" sz="2000" dirty="0">
                <a:latin typeface="Arial" panose="020B0604020202020204" pitchFamily="34" charset="0"/>
                <a:cs typeface="Arial" panose="020B0604020202020204" pitchFamily="34" charset="0"/>
              </a:rPr>
              <a:t>Characters</a:t>
            </a:r>
            <a:endParaRPr lang="zh-CN" altLang="en-US" sz="2000" dirty="0">
              <a:latin typeface="Arial" panose="020B0604020202020204" pitchFamily="34" charset="0"/>
              <a:cs typeface="Arial" panose="020B0604020202020204" pitchFamily="34" charset="0"/>
            </a:endParaRPr>
          </a:p>
        </p:txBody>
      </p:sp>
      <p:sp>
        <p:nvSpPr>
          <p:cNvPr id="16" name="TextBox 26"/>
          <p:cNvSpPr txBox="1"/>
          <p:nvPr/>
        </p:nvSpPr>
        <p:spPr>
          <a:xfrm>
            <a:off x="4400814" y="3183077"/>
            <a:ext cx="2545865" cy="454662"/>
          </a:xfrm>
          <a:prstGeom prst="rect">
            <a:avLst/>
          </a:prstGeom>
          <a:noFill/>
        </p:spPr>
        <p:txBody>
          <a:bodyPr wrap="none" lIns="360000" tIns="0" rIns="0" bIns="0" anchor="b" anchorCtr="0">
            <a:normAutofit/>
          </a:bodyPr>
          <a:lstStyle/>
          <a:p>
            <a:r>
              <a:rPr lang="en-US" altLang="zh-CN" sz="2000" dirty="0">
                <a:latin typeface="Arial" panose="020B0604020202020204" pitchFamily="34" charset="0"/>
                <a:cs typeface="Arial" panose="020B0604020202020204" pitchFamily="34" charset="0"/>
              </a:rPr>
              <a:t>Aesthetics and Style</a:t>
            </a:r>
            <a:endParaRPr lang="zh-CN" altLang="en-US" sz="2000" dirty="0">
              <a:latin typeface="Arial" panose="020B0604020202020204" pitchFamily="34" charset="0"/>
              <a:cs typeface="Arial" panose="020B0604020202020204" pitchFamily="34" charset="0"/>
            </a:endParaRPr>
          </a:p>
        </p:txBody>
      </p:sp>
      <p:sp>
        <p:nvSpPr>
          <p:cNvPr id="14" name="TextBox 29"/>
          <p:cNvSpPr txBox="1"/>
          <p:nvPr/>
        </p:nvSpPr>
        <p:spPr>
          <a:xfrm>
            <a:off x="3656840" y="4050926"/>
            <a:ext cx="2545865" cy="483675"/>
          </a:xfrm>
          <a:prstGeom prst="rect">
            <a:avLst/>
          </a:prstGeom>
          <a:noFill/>
        </p:spPr>
        <p:txBody>
          <a:bodyPr wrap="none" lIns="360000" tIns="0" rIns="0" bIns="0" anchor="b" anchorCtr="0">
            <a:normAutofit/>
          </a:bodyPr>
          <a:lstStyle/>
          <a:p>
            <a:r>
              <a:rPr lang="en-US" altLang="zh-CN" sz="2000" dirty="0">
                <a:latin typeface="Arial" panose="020B0604020202020204" pitchFamily="34" charset="0"/>
                <a:cs typeface="Arial" panose="020B0604020202020204" pitchFamily="34" charset="0"/>
              </a:rPr>
              <a:t>Inspiration and Research</a:t>
            </a:r>
            <a:endParaRPr lang="zh-CN" altLang="en-US" sz="2000" dirty="0">
              <a:latin typeface="Arial" panose="020B0604020202020204" pitchFamily="34" charset="0"/>
              <a:cs typeface="Arial" panose="020B0604020202020204" pitchFamily="34" charset="0"/>
            </a:endParaRPr>
          </a:p>
        </p:txBody>
      </p:sp>
      <p:pic>
        <p:nvPicPr>
          <p:cNvPr id="28" name="图片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553875" flipH="1">
            <a:off x="3525636" y="-4397043"/>
            <a:ext cx="8781717" cy="6026744"/>
          </a:xfrm>
          <a:prstGeom prst="rect">
            <a:avLst/>
          </a:prstGeom>
        </p:spPr>
      </p:pic>
      <p:pic>
        <p:nvPicPr>
          <p:cNvPr id="29" name="图片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4612529" flipH="1">
            <a:off x="-5463421" y="1681309"/>
            <a:ext cx="8781717" cy="6026744"/>
          </a:xfrm>
          <a:prstGeom prst="rect">
            <a:avLst/>
          </a:prstGeom>
        </p:spPr>
      </p:pic>
      <p:sp>
        <p:nvSpPr>
          <p:cNvPr id="2" name="文本框 1"/>
          <p:cNvSpPr txBox="1"/>
          <p:nvPr/>
        </p:nvSpPr>
        <p:spPr>
          <a:xfrm>
            <a:off x="3789012" y="1212746"/>
            <a:ext cx="2545865" cy="400110"/>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Arial" panose="020B0604020202020204" pitchFamily="34" charset="0"/>
              </a:rPr>
              <a:t>Narrative Structure</a:t>
            </a:r>
            <a:endParaRPr lang="zh-CN" altLang="en-US" sz="2000" dirty="0">
              <a:latin typeface="Arial" panose="020B0604020202020204" pitchFamily="34" charset="0"/>
              <a:ea typeface="微软雅黑" panose="020B0503020204020204" pitchFamily="34" charset="-122"/>
              <a:cs typeface="Arial" panose="020B0604020202020204" pitchFamily="34" charset="0"/>
            </a:endParaRPr>
          </a:p>
        </p:txBody>
      </p:sp>
      <p:pic>
        <p:nvPicPr>
          <p:cNvPr id="11" name="音频 10">
            <a:hlinkClick r:id="" action="ppaction://media"/>
            <a:extLst>
              <a:ext uri="{FF2B5EF4-FFF2-40B4-BE49-F238E27FC236}">
                <a16:creationId xmlns:a16="http://schemas.microsoft.com/office/drawing/2014/main" id="{5D222CDF-64BD-41C0-BE30-BE0E1C39AA0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521700" y="4521200"/>
            <a:ext cx="406400" cy="4064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14653">
        <p:fade/>
      </p:transition>
    </mc:Choice>
    <mc:Fallback>
      <p:transition spd="med" advTm="146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7544" y="231009"/>
            <a:ext cx="7056784" cy="646331"/>
          </a:xfrm>
          <a:prstGeom prst="rect">
            <a:avLst/>
          </a:prstGeom>
          <a:noFill/>
        </p:spPr>
        <p:txBody>
          <a:bodyPr wrap="square" rtlCol="0">
            <a:spAutoFit/>
          </a:bodyPr>
          <a:lstStyle/>
          <a:p>
            <a:r>
              <a:rPr lang="en-US" altLang="zh-CN" sz="3600" dirty="0">
                <a:ln/>
                <a:gradFill>
                  <a:gsLst>
                    <a:gs pos="21000">
                      <a:srgbClr val="53575C"/>
                    </a:gs>
                    <a:gs pos="88000">
                      <a:srgbClr val="C5C7CA"/>
                    </a:gs>
                  </a:gsLst>
                  <a:lin ang="5400000"/>
                </a:gradFill>
                <a:effectLst/>
                <a:latin typeface="Arial" panose="020B0604020202020204" pitchFamily="34" charset="0"/>
                <a:ea typeface="微软雅黑" panose="020B0503020204020204" pitchFamily="34" charset="-122"/>
                <a:cs typeface="Arial" panose="020B0604020202020204" pitchFamily="34" charset="0"/>
              </a:rPr>
              <a:t>Introduction</a:t>
            </a:r>
          </a:p>
        </p:txBody>
      </p:sp>
      <p:sp>
        <p:nvSpPr>
          <p:cNvPr id="4" name="文本框 3"/>
          <p:cNvSpPr txBox="1"/>
          <p:nvPr/>
        </p:nvSpPr>
        <p:spPr>
          <a:xfrm>
            <a:off x="441549" y="1625960"/>
            <a:ext cx="4541259" cy="1477328"/>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Cell phones can gradually replace watches</a:t>
            </a:r>
          </a:p>
          <a:p>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dirty="0"/>
              <a:t>Watches are not that important to people</a:t>
            </a:r>
          </a:p>
          <a:p>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dirty="0"/>
              <a:t>Watches have other uses</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Group 92"/>
          <p:cNvGrpSpPr/>
          <p:nvPr/>
        </p:nvGrpSpPr>
        <p:grpSpPr>
          <a:xfrm>
            <a:off x="671454" y="932016"/>
            <a:ext cx="7129618" cy="577854"/>
            <a:chOff x="5874362" y="1576356"/>
            <a:chExt cx="4358372" cy="291403"/>
          </a:xfrm>
        </p:grpSpPr>
        <p:sp>
          <p:nvSpPr>
            <p:cNvPr id="21" name="Oval 60"/>
            <p:cNvSpPr/>
            <p:nvPr/>
          </p:nvSpPr>
          <p:spPr>
            <a:xfrm>
              <a:off x="5874362" y="1613200"/>
              <a:ext cx="307626" cy="254559"/>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18" name="TextBox 80"/>
            <p:cNvSpPr txBox="1"/>
            <p:nvPr/>
          </p:nvSpPr>
          <p:spPr>
            <a:xfrm>
              <a:off x="6005097" y="1576356"/>
              <a:ext cx="4227637"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b="1" dirty="0">
                  <a:solidFill>
                    <a:schemeClr val="accent1">
                      <a:lumMod val="100000"/>
                    </a:schemeClr>
                  </a:solidFill>
                </a:rPr>
                <a:t>Background</a:t>
              </a:r>
              <a:endParaRPr lang="zh-CN" altLang="en-US" sz="2000" b="1" dirty="0">
                <a:solidFill>
                  <a:schemeClr val="accent1">
                    <a:lumMod val="100000"/>
                  </a:schemeClr>
                </a:solidFill>
              </a:endParaRPr>
            </a:p>
          </p:txBody>
        </p:sp>
      </p:grpSp>
      <p:grpSp>
        <p:nvGrpSpPr>
          <p:cNvPr id="22" name="Group 89"/>
          <p:cNvGrpSpPr/>
          <p:nvPr/>
        </p:nvGrpSpPr>
        <p:grpSpPr>
          <a:xfrm>
            <a:off x="755575" y="3264998"/>
            <a:ext cx="3422342" cy="508690"/>
            <a:chOff x="5917445" y="4242517"/>
            <a:chExt cx="4563123" cy="678253"/>
          </a:xfrm>
        </p:grpSpPr>
        <p:sp>
          <p:nvSpPr>
            <p:cNvPr id="28" name="Oval 69"/>
            <p:cNvSpPr/>
            <p:nvPr/>
          </p:nvSpPr>
          <p:spPr>
            <a:xfrm>
              <a:off x="5917445" y="4242517"/>
              <a:ext cx="672075" cy="678253"/>
            </a:xfrm>
            <a:prstGeom prst="ellipse">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TextBox 71"/>
            <p:cNvSpPr txBox="1"/>
            <p:nvPr/>
          </p:nvSpPr>
          <p:spPr>
            <a:xfrm>
              <a:off x="6252932" y="4303732"/>
              <a:ext cx="4227636" cy="291401"/>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Autofit/>
            </a:bodyPr>
            <a:lstStyle/>
            <a:p>
              <a:r>
                <a:rPr lang="en-US" altLang="zh-CN" sz="2000" b="1" dirty="0">
                  <a:solidFill>
                    <a:srgbClr val="FFC000"/>
                  </a:solidFill>
                </a:rPr>
                <a:t>Purpose</a:t>
              </a:r>
              <a:endParaRPr lang="zh-CN" altLang="en-US" sz="2000" b="1" dirty="0">
                <a:solidFill>
                  <a:srgbClr val="FFC000"/>
                </a:solidFill>
              </a:endParaRPr>
            </a:p>
          </p:txBody>
        </p:sp>
      </p:grpSp>
      <p:sp>
        <p:nvSpPr>
          <p:cNvPr id="29" name="文本框 28"/>
          <p:cNvSpPr txBox="1"/>
          <p:nvPr/>
        </p:nvSpPr>
        <p:spPr>
          <a:xfrm>
            <a:off x="1253355" y="3935398"/>
            <a:ext cx="3714841" cy="830997"/>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What does it mean for people</a:t>
            </a:r>
          </a:p>
          <a:p>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dirty="0"/>
              <a:t>Why wear a watch</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Group 88"/>
          <p:cNvGrpSpPr/>
          <p:nvPr/>
        </p:nvGrpSpPr>
        <p:grpSpPr>
          <a:xfrm>
            <a:off x="4982808" y="955643"/>
            <a:ext cx="3563298" cy="504792"/>
            <a:chOff x="5917446" y="5123299"/>
            <a:chExt cx="4751064" cy="673055"/>
          </a:xfrm>
        </p:grpSpPr>
        <p:sp>
          <p:nvSpPr>
            <p:cNvPr id="36" name="Oval 84"/>
            <p:cNvSpPr/>
            <p:nvPr/>
          </p:nvSpPr>
          <p:spPr>
            <a:xfrm>
              <a:off x="5917446" y="5123299"/>
              <a:ext cx="670971" cy="673055"/>
            </a:xfrm>
            <a:prstGeom prst="ellipse">
              <a:avLst/>
            </a:prstGeom>
            <a:solidFill>
              <a:schemeClr val="accent5">
                <a:lumMod val="100000"/>
              </a:schemeClr>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a:solidFill>
                    <a:schemeClr val="accent5">
                      <a:lumMod val="100000"/>
                    </a:schemeClr>
                  </a:solidFill>
                  <a:prstDash val="solid"/>
                  <a:miter lim="800000"/>
                  <a:headEnd type="none" w="med" len="med"/>
                  <a:tailEnd type="none" w="med" len="med"/>
                </a14:hiddenLine>
              </a:ext>
            </a:ex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TextBox 86"/>
            <p:cNvSpPr txBox="1"/>
            <p:nvPr/>
          </p:nvSpPr>
          <p:spPr>
            <a:xfrm>
              <a:off x="6440873" y="5153876"/>
              <a:ext cx="4227637" cy="291402"/>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Autofit/>
            </a:bodyPr>
            <a:lstStyle/>
            <a:p>
              <a:r>
                <a:rPr lang="en-US" altLang="zh-CN" sz="2000" b="1" dirty="0">
                  <a:solidFill>
                    <a:schemeClr val="accent5"/>
                  </a:solidFill>
                </a:rPr>
                <a:t>Interviewee</a:t>
              </a:r>
              <a:endParaRPr lang="zh-CN" altLang="en-US" sz="2000" b="1" dirty="0">
                <a:solidFill>
                  <a:schemeClr val="accent5"/>
                </a:solidFill>
              </a:endParaRPr>
            </a:p>
          </p:txBody>
        </p:sp>
      </p:grpSp>
      <p:sp>
        <p:nvSpPr>
          <p:cNvPr id="37" name="文本框 36"/>
          <p:cNvSpPr txBox="1"/>
          <p:nvPr/>
        </p:nvSpPr>
        <p:spPr>
          <a:xfrm>
            <a:off x="4948204" y="1676328"/>
            <a:ext cx="4160299" cy="923330"/>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people of different age groups</a:t>
            </a:r>
          </a:p>
          <a:p>
            <a:endParaRPr lang="en-US" altLang="zh-CN" dirty="0"/>
          </a:p>
          <a:p>
            <a:pPr marL="285750" indent="-285750">
              <a:buFont typeface="Arial" panose="020B0604020202020204" pitchFamily="34" charset="0"/>
              <a:buChar char="•"/>
            </a:pPr>
            <a:r>
              <a:rPr lang="en-US" altLang="zh-CN" dirty="0"/>
              <a:t>The old, the young, the middle-aged</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音频 7">
            <a:hlinkClick r:id="" action="ppaction://media"/>
            <a:extLst>
              <a:ext uri="{FF2B5EF4-FFF2-40B4-BE49-F238E27FC236}">
                <a16:creationId xmlns:a16="http://schemas.microsoft.com/office/drawing/2014/main" id="{9CF363FD-D659-4EB9-BA68-1B87C6CE848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72618">
        <p:fade/>
      </p:transition>
    </mc:Choice>
    <mc:Fallback>
      <p:transition spd="med" advTm="726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19479" y="1159059"/>
            <a:ext cx="1519899" cy="2119390"/>
            <a:chOff x="2731732" y="1174521"/>
            <a:chExt cx="1519899" cy="2119390"/>
          </a:xfrm>
        </p:grpSpPr>
        <p:sp>
          <p:nvSpPr>
            <p:cNvPr id="8" name="Freeform: Shape 22"/>
            <p:cNvSpPr/>
            <p:nvPr/>
          </p:nvSpPr>
          <p:spPr bwMode="auto">
            <a:xfrm>
              <a:off x="2731732" y="2691922"/>
              <a:ext cx="1519899" cy="601989"/>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accent2">
                <a:alpha val="80000"/>
              </a:schemeClr>
            </a:solidFill>
            <a:ln>
              <a:noFill/>
            </a:ln>
          </p:spPr>
          <p:txBody>
            <a:bodyPr anchor="ctr"/>
            <a:lstStyle/>
            <a:p>
              <a:pPr algn="ctr"/>
              <a:endParaRPr/>
            </a:p>
          </p:txBody>
        </p:sp>
        <p:sp>
          <p:nvSpPr>
            <p:cNvPr id="9" name="Rectangle 23"/>
            <p:cNvSpPr/>
            <p:nvPr/>
          </p:nvSpPr>
          <p:spPr bwMode="auto">
            <a:xfrm>
              <a:off x="3177912" y="1174521"/>
              <a:ext cx="597848" cy="16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wrap="none" lIns="0" tIns="0" rIns="0" bIns="0" anchor="ctr">
              <a:normAutofit fontScale="40000" lnSpcReduction="20000"/>
            </a:bodyPr>
            <a:lstStyle/>
            <a:p>
              <a:pPr algn="ctr"/>
              <a:r>
                <a:rPr lang="en-US" altLang="zh-CN" sz="3200" dirty="0">
                  <a:solidFill>
                    <a:schemeClr val="accent2"/>
                  </a:solidFill>
                  <a:latin typeface="Impact" panose="020B0806030902050204" pitchFamily="34" charset="0"/>
                </a:rPr>
                <a:t>10</a:t>
              </a:r>
              <a:r>
                <a:rPr lang="en-US" sz="3200" dirty="0">
                  <a:solidFill>
                    <a:schemeClr val="accent2"/>
                  </a:solidFill>
                  <a:latin typeface="Impact" panose="020B0806030902050204" pitchFamily="34" charset="0"/>
                </a:rPr>
                <a:t>%</a:t>
              </a:r>
            </a:p>
          </p:txBody>
        </p:sp>
        <p:cxnSp>
          <p:nvCxnSpPr>
            <p:cNvPr id="10" name="Straight Connector 21"/>
            <p:cNvCxnSpPr/>
            <p:nvPr/>
          </p:nvCxnSpPr>
          <p:spPr>
            <a:xfrm>
              <a:off x="3474315" y="1485492"/>
              <a:ext cx="20814" cy="1165291"/>
            </a:xfrm>
            <a:prstGeom prst="line">
              <a:avLst/>
            </a:prstGeom>
            <a:ln w="19050">
              <a:solidFill>
                <a:schemeClr val="bg2">
                  <a:lumMod val="75000"/>
                </a:schemeClr>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6858442" y="1135178"/>
            <a:ext cx="1519899" cy="2143271"/>
            <a:chOff x="4892815" y="1150640"/>
            <a:chExt cx="1519899" cy="2143271"/>
          </a:xfrm>
        </p:grpSpPr>
        <p:sp>
          <p:nvSpPr>
            <p:cNvPr id="11" name="Freeform: Shape 27"/>
            <p:cNvSpPr/>
            <p:nvPr/>
          </p:nvSpPr>
          <p:spPr bwMode="auto">
            <a:xfrm>
              <a:off x="4892815" y="2254011"/>
              <a:ext cx="1519899" cy="1039900"/>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accent4">
                <a:alpha val="80000"/>
              </a:schemeClr>
            </a:solidFill>
            <a:ln>
              <a:noFill/>
            </a:ln>
          </p:spPr>
          <p:txBody>
            <a:bodyPr anchor="ctr"/>
            <a:lstStyle/>
            <a:p>
              <a:pPr algn="ctr"/>
              <a:endParaRPr dirty="0"/>
            </a:p>
          </p:txBody>
        </p:sp>
        <p:sp>
          <p:nvSpPr>
            <p:cNvPr id="12" name="Rectangle 28"/>
            <p:cNvSpPr/>
            <p:nvPr/>
          </p:nvSpPr>
          <p:spPr bwMode="auto">
            <a:xfrm>
              <a:off x="5356648" y="1150640"/>
              <a:ext cx="597848" cy="16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wrap="none" lIns="0" tIns="0" rIns="0" bIns="0" anchor="ctr">
              <a:normAutofit fontScale="40000" lnSpcReduction="20000"/>
            </a:bodyPr>
            <a:lstStyle/>
            <a:p>
              <a:pPr algn="ctr"/>
              <a:r>
                <a:rPr lang="en-US" altLang="zh-CN" sz="3200" dirty="0">
                  <a:solidFill>
                    <a:schemeClr val="accent4"/>
                  </a:solidFill>
                  <a:latin typeface="Impact" panose="020B0806030902050204" pitchFamily="34" charset="0"/>
                </a:rPr>
                <a:t>30</a:t>
              </a:r>
              <a:r>
                <a:rPr lang="en-US" sz="3200" dirty="0">
                  <a:solidFill>
                    <a:schemeClr val="accent4"/>
                  </a:solidFill>
                  <a:latin typeface="Impact" panose="020B0806030902050204" pitchFamily="34" charset="0"/>
                </a:rPr>
                <a:t>%</a:t>
              </a:r>
            </a:p>
          </p:txBody>
        </p:sp>
        <p:cxnSp>
          <p:nvCxnSpPr>
            <p:cNvPr id="13" name="Straight Connector 26"/>
            <p:cNvCxnSpPr/>
            <p:nvPr/>
          </p:nvCxnSpPr>
          <p:spPr>
            <a:xfrm rot="5400000" flipV="1">
              <a:off x="5284324" y="1851888"/>
              <a:ext cx="736879" cy="4088"/>
            </a:xfrm>
            <a:prstGeom prst="line">
              <a:avLst/>
            </a:prstGeom>
            <a:ln w="19050">
              <a:solidFill>
                <a:schemeClr val="bg2">
                  <a:lumMod val="75000"/>
                </a:schemeClr>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3347864" y="1131590"/>
            <a:ext cx="1520701" cy="2146859"/>
            <a:chOff x="3782179" y="1147052"/>
            <a:chExt cx="1520701" cy="2146859"/>
          </a:xfrm>
        </p:grpSpPr>
        <p:sp>
          <p:nvSpPr>
            <p:cNvPr id="14" name="Freeform: Shape 32"/>
            <p:cNvSpPr/>
            <p:nvPr/>
          </p:nvSpPr>
          <p:spPr bwMode="auto">
            <a:xfrm>
              <a:off x="3782179" y="1820012"/>
              <a:ext cx="1520701" cy="1473899"/>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accent3">
                <a:alpha val="80000"/>
              </a:schemeClr>
            </a:solidFill>
            <a:ln>
              <a:noFill/>
            </a:ln>
          </p:spPr>
          <p:txBody>
            <a:bodyPr anchor="ctr"/>
            <a:lstStyle/>
            <a:p>
              <a:pPr algn="ctr"/>
              <a:endParaRPr/>
            </a:p>
          </p:txBody>
        </p:sp>
        <p:sp>
          <p:nvSpPr>
            <p:cNvPr id="15" name="Rectangle 33"/>
            <p:cNvSpPr/>
            <p:nvPr/>
          </p:nvSpPr>
          <p:spPr bwMode="auto">
            <a:xfrm>
              <a:off x="4239835" y="1147052"/>
              <a:ext cx="598164" cy="16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wrap="none" lIns="0" tIns="0" rIns="0" bIns="0" anchor="ctr">
              <a:normAutofit fontScale="40000" lnSpcReduction="20000"/>
            </a:bodyPr>
            <a:lstStyle/>
            <a:p>
              <a:pPr algn="ctr"/>
              <a:r>
                <a:rPr lang="en-US" altLang="zh-CN" sz="3200" dirty="0">
                  <a:solidFill>
                    <a:schemeClr val="accent3"/>
                  </a:solidFill>
                  <a:latin typeface="Impact" panose="020B0806030902050204" pitchFamily="34" charset="0"/>
                </a:rPr>
                <a:t>60</a:t>
              </a:r>
              <a:r>
                <a:rPr lang="en-US" sz="3200" dirty="0">
                  <a:solidFill>
                    <a:schemeClr val="accent3"/>
                  </a:solidFill>
                  <a:latin typeface="Impact" panose="020B0806030902050204" pitchFamily="34" charset="0"/>
                </a:rPr>
                <a:t>%</a:t>
              </a:r>
            </a:p>
          </p:txBody>
        </p:sp>
        <p:cxnSp>
          <p:nvCxnSpPr>
            <p:cNvPr id="16" name="Straight Connector 31"/>
            <p:cNvCxnSpPr/>
            <p:nvPr/>
          </p:nvCxnSpPr>
          <p:spPr>
            <a:xfrm rot="5400000" flipV="1">
              <a:off x="4375448" y="1641351"/>
              <a:ext cx="315805" cy="4088"/>
            </a:xfrm>
            <a:prstGeom prst="line">
              <a:avLst/>
            </a:prstGeom>
            <a:ln w="19050">
              <a:solidFill>
                <a:schemeClr val="bg2">
                  <a:lumMod val="75000"/>
                </a:schemeClr>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20" name="Group 35"/>
          <p:cNvGrpSpPr/>
          <p:nvPr/>
        </p:nvGrpSpPr>
        <p:grpSpPr>
          <a:xfrm>
            <a:off x="-195764" y="3598908"/>
            <a:ext cx="9460742" cy="688288"/>
            <a:chOff x="3308841" y="2210760"/>
            <a:chExt cx="8699195" cy="917715"/>
          </a:xfrm>
        </p:grpSpPr>
        <p:grpSp>
          <p:nvGrpSpPr>
            <p:cNvPr id="22" name="Group 40"/>
            <p:cNvGrpSpPr/>
            <p:nvPr/>
          </p:nvGrpSpPr>
          <p:grpSpPr>
            <a:xfrm>
              <a:off x="3308841" y="2240987"/>
              <a:ext cx="2360529" cy="887488"/>
              <a:chOff x="1233197" y="5080392"/>
              <a:chExt cx="2360529" cy="887488"/>
            </a:xfrm>
          </p:grpSpPr>
          <p:sp>
            <p:nvSpPr>
              <p:cNvPr id="32" name="TextBox 58"/>
              <p:cNvSpPr txBox="1"/>
              <p:nvPr/>
            </p:nvSpPr>
            <p:spPr bwMode="auto">
              <a:xfrm>
                <a:off x="1380583" y="5080392"/>
                <a:ext cx="2213143" cy="283030"/>
              </a:xfrm>
              <a:prstGeom prst="rect">
                <a:avLst/>
              </a:prstGeom>
              <a:noFill/>
              <a:ln w="9525">
                <a:noFill/>
                <a:miter lim="800000"/>
              </a:ln>
            </p:spPr>
            <p:txBody>
              <a:bodyPr wrap="none" lIns="0" tIns="0" rIns="0" bIns="0" anchor="ctr" anchorCtr="1">
                <a:normAutofit fontScale="85000" lnSpcReduction="10000"/>
                <a:scene3d>
                  <a:camera prst="orthographicFront"/>
                  <a:lightRig rig="threePt" dir="t"/>
                </a:scene3d>
                <a:sp3d>
                  <a:bevelT w="0" h="0"/>
                </a:sp3d>
              </a:bodyPr>
              <a:lstStyle/>
              <a:p>
                <a:r>
                  <a:rPr lang="en-US" altLang="zh-CN" b="1" dirty="0">
                    <a:solidFill>
                      <a:schemeClr val="accent2"/>
                    </a:solidFill>
                  </a:rPr>
                  <a:t>Beginnings and Endings</a:t>
                </a:r>
              </a:p>
            </p:txBody>
          </p:sp>
          <p:sp>
            <p:nvSpPr>
              <p:cNvPr id="33" name="TextBox 59"/>
              <p:cNvSpPr txBox="1"/>
              <p:nvPr/>
            </p:nvSpPr>
            <p:spPr bwMode="auto">
              <a:xfrm>
                <a:off x="1233197" y="5393649"/>
                <a:ext cx="2213143" cy="57423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en-US" altLang="zh-CN" sz="1400" dirty="0"/>
                  <a:t>15s</a:t>
                </a:r>
                <a:endParaRPr lang="zh-CN" altLang="en-US" sz="1400" dirty="0"/>
              </a:p>
            </p:txBody>
          </p:sp>
        </p:grpSp>
        <p:grpSp>
          <p:nvGrpSpPr>
            <p:cNvPr id="23" name="Group 41"/>
            <p:cNvGrpSpPr/>
            <p:nvPr/>
          </p:nvGrpSpPr>
          <p:grpSpPr>
            <a:xfrm>
              <a:off x="5532645" y="2271212"/>
              <a:ext cx="3757354" cy="796808"/>
              <a:chOff x="1095147" y="5110617"/>
              <a:chExt cx="3757354" cy="796808"/>
            </a:xfrm>
          </p:grpSpPr>
          <p:sp>
            <p:nvSpPr>
              <p:cNvPr id="30" name="TextBox 56"/>
              <p:cNvSpPr txBox="1"/>
              <p:nvPr/>
            </p:nvSpPr>
            <p:spPr bwMode="auto">
              <a:xfrm>
                <a:off x="1813014" y="5110617"/>
                <a:ext cx="2213143" cy="283031"/>
              </a:xfrm>
              <a:prstGeom prst="rect">
                <a:avLst/>
              </a:prstGeom>
              <a:noFill/>
              <a:ln w="9525">
                <a:noFill/>
                <a:miter lim="800000"/>
              </a:ln>
            </p:spPr>
            <p:txBody>
              <a:bodyPr wrap="none" lIns="0" tIns="0" rIns="0" bIns="0" anchor="ctr" anchorCtr="1">
                <a:normAutofit fontScale="85000" lnSpcReduction="10000"/>
                <a:scene3d>
                  <a:camera prst="orthographicFront"/>
                  <a:lightRig rig="threePt" dir="t"/>
                </a:scene3d>
                <a:sp3d>
                  <a:bevelT w="0" h="0"/>
                </a:sp3d>
              </a:bodyPr>
              <a:lstStyle/>
              <a:p>
                <a:pPr marL="0" lvl="1" algn="ctr"/>
                <a:r>
                  <a:rPr lang="en-US" altLang="zh-CN" b="1" dirty="0">
                    <a:solidFill>
                      <a:schemeClr val="accent3">
                        <a:lumMod val="75000"/>
                      </a:schemeClr>
                    </a:solidFill>
                  </a:rPr>
                  <a:t>Questions answered by the interviewee</a:t>
                </a:r>
                <a:endParaRPr lang="zh-CN" altLang="en-US" sz="1400" b="1" dirty="0">
                  <a:solidFill>
                    <a:schemeClr val="accent3">
                      <a:lumMod val="75000"/>
                    </a:schemeClr>
                  </a:solidFill>
                </a:endParaRPr>
              </a:p>
            </p:txBody>
          </p:sp>
          <p:sp>
            <p:nvSpPr>
              <p:cNvPr id="31" name="TextBox 57"/>
              <p:cNvSpPr txBox="1"/>
              <p:nvPr/>
            </p:nvSpPr>
            <p:spPr bwMode="auto">
              <a:xfrm>
                <a:off x="1095147" y="5333195"/>
                <a:ext cx="3757354" cy="574230"/>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en-US" altLang="zh-CN" sz="1400" dirty="0"/>
                  <a:t>7-8 people for 15-20 seconds each</a:t>
                </a:r>
                <a:endParaRPr lang="zh-CN" altLang="en-US" sz="1400" dirty="0"/>
              </a:p>
            </p:txBody>
          </p:sp>
        </p:grpSp>
        <p:grpSp>
          <p:nvGrpSpPr>
            <p:cNvPr id="24" name="Group 42"/>
            <p:cNvGrpSpPr/>
            <p:nvPr/>
          </p:nvGrpSpPr>
          <p:grpSpPr>
            <a:xfrm>
              <a:off x="9082537" y="2210760"/>
              <a:ext cx="2925499" cy="877589"/>
              <a:chOff x="2283185" y="5050165"/>
              <a:chExt cx="2925499" cy="877589"/>
            </a:xfrm>
          </p:grpSpPr>
          <p:sp>
            <p:nvSpPr>
              <p:cNvPr id="28" name="TextBox 54"/>
              <p:cNvSpPr txBox="1"/>
              <p:nvPr/>
            </p:nvSpPr>
            <p:spPr bwMode="auto">
              <a:xfrm>
                <a:off x="2569203" y="5050165"/>
                <a:ext cx="2213143" cy="283030"/>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r>
                  <a:rPr lang="en-US" altLang="zh-CN" sz="1400" b="1" dirty="0">
                    <a:solidFill>
                      <a:schemeClr val="accent4"/>
                    </a:solidFill>
                  </a:rPr>
                  <a:t>Watches</a:t>
                </a:r>
              </a:p>
            </p:txBody>
          </p:sp>
          <p:sp>
            <p:nvSpPr>
              <p:cNvPr id="29" name="TextBox 55"/>
              <p:cNvSpPr txBox="1"/>
              <p:nvPr/>
            </p:nvSpPr>
            <p:spPr bwMode="auto">
              <a:xfrm>
                <a:off x="2283185" y="5353523"/>
                <a:ext cx="2925499" cy="574231"/>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en-US" altLang="zh-CN" sz="1400" dirty="0"/>
                  <a:t>15-18 people for 3-4 seconds each</a:t>
                </a:r>
                <a:endParaRPr lang="zh-CN" altLang="en-US" sz="1400" dirty="0"/>
              </a:p>
            </p:txBody>
          </p:sp>
        </p:grpSp>
      </p:grpSp>
      <p:sp>
        <p:nvSpPr>
          <p:cNvPr id="2" name="矩形 1">
            <a:extLst>
              <a:ext uri="{FF2B5EF4-FFF2-40B4-BE49-F238E27FC236}">
                <a16:creationId xmlns:a16="http://schemas.microsoft.com/office/drawing/2014/main" id="{FD24D603-F345-4ED9-8187-2F9EF78036A3}"/>
              </a:ext>
            </a:extLst>
          </p:cNvPr>
          <p:cNvSpPr/>
          <p:nvPr/>
        </p:nvSpPr>
        <p:spPr>
          <a:xfrm>
            <a:off x="102552" y="171146"/>
            <a:ext cx="3245312" cy="646331"/>
          </a:xfrm>
          <a:prstGeom prst="rect">
            <a:avLst/>
          </a:prstGeom>
          <a:noFill/>
        </p:spPr>
        <p:txBody>
          <a:bodyPr wrap="none" lIns="91440" tIns="45720" rIns="91440" bIns="45720">
            <a:spAutoFit/>
          </a:bodyPr>
          <a:lstStyle/>
          <a:p>
            <a:pPr algn="ctr"/>
            <a:r>
              <a:rPr lang="en-US" altLang="zh-CN" sz="3600" b="0" cap="none" spc="0" dirty="0">
                <a:ln w="0"/>
                <a:gradFill>
                  <a:gsLst>
                    <a:gs pos="21000">
                      <a:srgbClr val="53575C"/>
                    </a:gs>
                    <a:gs pos="88000">
                      <a:srgbClr val="C5C7CA"/>
                    </a:gs>
                  </a:gsLst>
                  <a:lin ang="5400000"/>
                </a:gradFill>
                <a:effectLst/>
                <a:latin typeface="Arial" panose="020B0604020202020204" pitchFamily="34" charset="0"/>
                <a:ea typeface="微软雅黑" panose="020B0503020204020204" pitchFamily="34" charset="-122"/>
                <a:cs typeface="Arial" panose="020B0604020202020204" pitchFamily="34" charset="0"/>
              </a:rPr>
              <a:t>Time Schedule</a:t>
            </a:r>
            <a:endParaRPr lang="zh-CN" altLang="en-US" sz="3600" b="0" cap="none" spc="0" dirty="0">
              <a:ln w="0"/>
              <a:gradFill>
                <a:gsLst>
                  <a:gs pos="21000">
                    <a:srgbClr val="53575C"/>
                  </a:gs>
                  <a:gs pos="88000">
                    <a:srgbClr val="C5C7CA"/>
                  </a:gs>
                </a:gsLst>
                <a:lin ang="5400000"/>
              </a:gradFill>
              <a:effectLst/>
              <a:latin typeface="Arial" panose="020B0604020202020204" pitchFamily="34" charset="0"/>
              <a:cs typeface="Arial" panose="020B0604020202020204" pitchFamily="34" charset="0"/>
            </a:endParaRPr>
          </a:p>
        </p:txBody>
      </p:sp>
      <p:pic>
        <p:nvPicPr>
          <p:cNvPr id="5" name="音频 4">
            <a:hlinkClick r:id="" action="ppaction://media"/>
            <a:extLst>
              <a:ext uri="{FF2B5EF4-FFF2-40B4-BE49-F238E27FC236}">
                <a16:creationId xmlns:a16="http://schemas.microsoft.com/office/drawing/2014/main" id="{E998B5A8-03F8-40BA-B429-BD782A4E7A0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74729">
        <p:fade/>
      </p:transition>
    </mc:Choice>
    <mc:Fallback>
      <p:transition spd="med" advTm="747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96260" y="888897"/>
            <a:ext cx="6316101" cy="2683102"/>
            <a:chOff x="2034251" y="982326"/>
            <a:chExt cx="3881439" cy="2177233"/>
          </a:xfrm>
        </p:grpSpPr>
        <p:cxnSp>
          <p:nvCxnSpPr>
            <p:cNvPr id="5" name="Straight Connector 1"/>
            <p:cNvCxnSpPr/>
            <p:nvPr/>
          </p:nvCxnSpPr>
          <p:spPr>
            <a:xfrm>
              <a:off x="2261812" y="1699457"/>
              <a:ext cx="0" cy="1391762"/>
            </a:xfrm>
            <a:prstGeom prst="line">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Oval 2"/>
            <p:cNvSpPr/>
            <p:nvPr/>
          </p:nvSpPr>
          <p:spPr>
            <a:xfrm>
              <a:off x="2111515" y="1549160"/>
              <a:ext cx="300595" cy="300595"/>
            </a:xfrm>
            <a:prstGeom prst="ellipse">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7" name="Straight Connector 3"/>
            <p:cNvCxnSpPr/>
            <p:nvPr/>
          </p:nvCxnSpPr>
          <p:spPr>
            <a:xfrm>
              <a:off x="3220473" y="1797473"/>
              <a:ext cx="0" cy="1362086"/>
            </a:xfrm>
            <a:prstGeom prst="line">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Oval 4"/>
            <p:cNvSpPr/>
            <p:nvPr/>
          </p:nvSpPr>
          <p:spPr>
            <a:xfrm>
              <a:off x="3055046" y="1527367"/>
              <a:ext cx="300595" cy="300595"/>
            </a:xfrm>
            <a:prstGeom prst="ellipse">
              <a:avLst/>
            </a:prstGeom>
            <a:solidFill>
              <a:schemeClr val="accent4"/>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Straight Connector 5"/>
            <p:cNvCxnSpPr/>
            <p:nvPr/>
          </p:nvCxnSpPr>
          <p:spPr>
            <a:xfrm>
              <a:off x="4093526" y="1680661"/>
              <a:ext cx="0" cy="1407464"/>
            </a:xfrm>
            <a:prstGeom prst="line">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Oval 6"/>
            <p:cNvSpPr/>
            <p:nvPr/>
          </p:nvSpPr>
          <p:spPr>
            <a:xfrm>
              <a:off x="3942246" y="1530364"/>
              <a:ext cx="300595" cy="300595"/>
            </a:xfrm>
            <a:prstGeom prst="ellipse">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1" name="Straight Connector 7"/>
            <p:cNvCxnSpPr/>
            <p:nvPr/>
          </p:nvCxnSpPr>
          <p:spPr>
            <a:xfrm>
              <a:off x="5062228" y="1816440"/>
              <a:ext cx="0" cy="1324152"/>
            </a:xfrm>
            <a:prstGeom prst="line">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Oval 8"/>
            <p:cNvSpPr/>
            <p:nvPr/>
          </p:nvSpPr>
          <p:spPr>
            <a:xfrm>
              <a:off x="4897914" y="1538963"/>
              <a:ext cx="300595" cy="300595"/>
            </a:xfrm>
            <a:prstGeom prst="ellipse">
              <a:avLst/>
            </a:prstGeom>
            <a:solidFill>
              <a:schemeClr val="accent3"/>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5" name="Rectangle 12"/>
            <p:cNvSpPr/>
            <p:nvPr/>
          </p:nvSpPr>
          <p:spPr bwMode="auto">
            <a:xfrm>
              <a:off x="2034251" y="1145019"/>
              <a:ext cx="429205"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a:bodyPr>
            <a:lstStyle/>
            <a:p>
              <a:pPr algn="ctr" defTabSz="1219200" fontAlgn="base">
                <a:spcBef>
                  <a:spcPct val="0"/>
                </a:spcBef>
                <a:spcAft>
                  <a:spcPct val="0"/>
                </a:spcAft>
              </a:pPr>
              <a:r>
                <a:rPr lang="en-US" altLang="zh-CN" sz="1400" dirty="0">
                  <a:ln w="0"/>
                </a:rPr>
                <a:t>Children</a:t>
              </a:r>
              <a:endParaRPr lang="en-US" sz="1400" dirty="0">
                <a:ln w="0"/>
              </a:endParaRPr>
            </a:p>
          </p:txBody>
        </p:sp>
        <p:sp>
          <p:nvSpPr>
            <p:cNvPr id="17" name="Rectangle 15"/>
            <p:cNvSpPr/>
            <p:nvPr/>
          </p:nvSpPr>
          <p:spPr bwMode="auto">
            <a:xfrm>
              <a:off x="2991363" y="1151469"/>
              <a:ext cx="471283"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a:bodyPr>
            <a:lstStyle/>
            <a:p>
              <a:pPr algn="ctr" defTabSz="1219200" fontAlgn="base">
                <a:spcBef>
                  <a:spcPct val="0"/>
                </a:spcBef>
                <a:spcAft>
                  <a:spcPct val="0"/>
                </a:spcAft>
              </a:pPr>
              <a:r>
                <a:rPr lang="en-US" altLang="zh-CN" sz="1400" dirty="0"/>
                <a:t>adolescent</a:t>
              </a:r>
              <a:endParaRPr lang="en-US" sz="1400" dirty="0">
                <a:ln w="0"/>
                <a:effectLst>
                  <a:outerShdw blurRad="38100" dist="19050" dir="2700000" algn="tl" rotWithShape="0">
                    <a:schemeClr val="dk1">
                      <a:alpha val="40000"/>
                    </a:schemeClr>
                  </a:outerShdw>
                </a:effectLst>
              </a:endParaRPr>
            </a:p>
          </p:txBody>
        </p:sp>
        <p:sp>
          <p:nvSpPr>
            <p:cNvPr id="19" name="Rectangle 18"/>
            <p:cNvSpPr/>
            <p:nvPr/>
          </p:nvSpPr>
          <p:spPr bwMode="auto">
            <a:xfrm>
              <a:off x="3814588" y="1145019"/>
              <a:ext cx="471283"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a:bodyPr>
            <a:lstStyle/>
            <a:p>
              <a:r>
                <a:rPr lang="en-US" altLang="zh-CN" sz="1400" dirty="0"/>
                <a:t>middle-aged</a:t>
              </a:r>
            </a:p>
          </p:txBody>
        </p:sp>
        <p:sp>
          <p:nvSpPr>
            <p:cNvPr id="21" name="Rectangle 21"/>
            <p:cNvSpPr/>
            <p:nvPr/>
          </p:nvSpPr>
          <p:spPr bwMode="auto">
            <a:xfrm>
              <a:off x="4812609" y="1145019"/>
              <a:ext cx="429205"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a:bodyPr>
            <a:lstStyle/>
            <a:p>
              <a:pPr algn="ctr" defTabSz="1219200" fontAlgn="base">
                <a:spcBef>
                  <a:spcPct val="0"/>
                </a:spcBef>
                <a:spcAft>
                  <a:spcPct val="0"/>
                </a:spcAft>
              </a:pPr>
              <a:r>
                <a:rPr lang="en-US" altLang="zh-CN" sz="1400" dirty="0"/>
                <a:t>old people</a:t>
              </a:r>
              <a:endParaRPr lang="en-US" sz="1400" dirty="0">
                <a:ln w="0"/>
              </a:endParaRPr>
            </a:p>
          </p:txBody>
        </p:sp>
        <p:sp>
          <p:nvSpPr>
            <p:cNvPr id="24" name="Rectangle 25"/>
            <p:cNvSpPr/>
            <p:nvPr/>
          </p:nvSpPr>
          <p:spPr bwMode="auto">
            <a:xfrm>
              <a:off x="5511733" y="982326"/>
              <a:ext cx="403957"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lnSpcReduction="10000"/>
            </a:bodyPr>
            <a:lstStyle/>
            <a:p>
              <a:pPr algn="ctr" defTabSz="1219200" fontAlgn="base">
                <a:spcBef>
                  <a:spcPct val="0"/>
                </a:spcBef>
                <a:spcAft>
                  <a:spcPct val="0"/>
                </a:spcAft>
              </a:pPr>
              <a:endParaRPr lang="zh-CN" altLang="en-US" sz="1400" dirty="0">
                <a:solidFill>
                  <a:schemeClr val="tx2">
                    <a:lumMod val="75000"/>
                  </a:schemeClr>
                </a:solidFill>
              </a:endParaRPr>
            </a:p>
          </p:txBody>
        </p:sp>
      </p:grpSp>
      <p:grpSp>
        <p:nvGrpSpPr>
          <p:cNvPr id="25" name="Group 37"/>
          <p:cNvGrpSpPr/>
          <p:nvPr/>
        </p:nvGrpSpPr>
        <p:grpSpPr>
          <a:xfrm>
            <a:off x="951491" y="3271112"/>
            <a:ext cx="6166831" cy="1516430"/>
            <a:chOff x="106163" y="2061787"/>
            <a:chExt cx="9407440" cy="346429"/>
          </a:xfrm>
        </p:grpSpPr>
        <p:sp>
          <p:nvSpPr>
            <p:cNvPr id="39" name="TextBox 51"/>
            <p:cNvSpPr txBox="1"/>
            <p:nvPr/>
          </p:nvSpPr>
          <p:spPr bwMode="auto">
            <a:xfrm>
              <a:off x="106163" y="2125185"/>
              <a:ext cx="2213143" cy="283031"/>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en-US" altLang="zh-CN" dirty="0"/>
                <a:t>      Primary school </a:t>
              </a:r>
            </a:p>
            <a:p>
              <a:pPr marL="0" lvl="1" algn="ctr"/>
              <a:r>
                <a:rPr lang="en-US" altLang="zh-CN" dirty="0"/>
                <a:t>A children’s </a:t>
              </a:r>
            </a:p>
            <a:p>
              <a:pPr marL="0" lvl="1" algn="ctr"/>
              <a:r>
                <a:rPr lang="en-US" altLang="zh-CN" dirty="0"/>
                <a:t>Playground in the mall</a:t>
              </a:r>
              <a:endParaRPr lang="en-US" altLang="zh-CN" sz="1400" b="1" dirty="0">
                <a:solidFill>
                  <a:schemeClr val="accent1"/>
                </a:solidFill>
              </a:endParaRPr>
            </a:p>
            <a:p>
              <a:pPr marL="0" lvl="1" algn="ctr"/>
              <a:r>
                <a:rPr lang="en-US" altLang="zh-CN" dirty="0"/>
                <a:t>park</a:t>
              </a:r>
              <a:endParaRPr lang="en-US" altLang="zh-CN" sz="1400" b="1" dirty="0">
                <a:solidFill>
                  <a:schemeClr val="accent1"/>
                </a:solidFill>
              </a:endParaRPr>
            </a:p>
          </p:txBody>
        </p:sp>
        <p:sp>
          <p:nvSpPr>
            <p:cNvPr id="37" name="TextBox 49"/>
            <p:cNvSpPr txBox="1"/>
            <p:nvPr/>
          </p:nvSpPr>
          <p:spPr bwMode="auto">
            <a:xfrm>
              <a:off x="4885675" y="2076252"/>
              <a:ext cx="2213143" cy="283031"/>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en-US" altLang="zh-CN" dirty="0"/>
                <a:t>Mall</a:t>
              </a:r>
            </a:p>
            <a:p>
              <a:pPr marL="0" lvl="1" algn="ctr"/>
              <a:r>
                <a:rPr lang="en-US" altLang="zh-CN" dirty="0"/>
                <a:t>Home</a:t>
              </a:r>
            </a:p>
          </p:txBody>
        </p:sp>
        <p:sp>
          <p:nvSpPr>
            <p:cNvPr id="35" name="TextBox 47"/>
            <p:cNvSpPr txBox="1"/>
            <p:nvPr/>
          </p:nvSpPr>
          <p:spPr bwMode="auto">
            <a:xfrm>
              <a:off x="7300460" y="2061787"/>
              <a:ext cx="2213143" cy="283031"/>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r>
                <a:rPr lang="en-US" altLang="zh-CN" dirty="0"/>
                <a:t>Park</a:t>
              </a:r>
            </a:p>
          </p:txBody>
        </p:sp>
        <p:sp>
          <p:nvSpPr>
            <p:cNvPr id="33" name="TextBox 45"/>
            <p:cNvSpPr txBox="1"/>
            <p:nvPr/>
          </p:nvSpPr>
          <p:spPr bwMode="auto">
            <a:xfrm>
              <a:off x="2920082" y="2082970"/>
              <a:ext cx="2213143" cy="283031"/>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en-US" altLang="zh-CN" dirty="0"/>
                <a:t>Mall</a:t>
              </a:r>
            </a:p>
            <a:p>
              <a:pPr marL="0" lvl="1" algn="ctr"/>
              <a:r>
                <a:rPr lang="en-US" altLang="zh-CN" dirty="0"/>
                <a:t> university</a:t>
              </a:r>
              <a:endParaRPr lang="zh-CN" altLang="en-US" sz="1400" b="1" dirty="0">
                <a:solidFill>
                  <a:schemeClr val="accent4"/>
                </a:solidFill>
              </a:endParaRPr>
            </a:p>
          </p:txBody>
        </p:sp>
      </p:grpSp>
      <p:sp>
        <p:nvSpPr>
          <p:cNvPr id="3" name="矩形 2">
            <a:extLst>
              <a:ext uri="{FF2B5EF4-FFF2-40B4-BE49-F238E27FC236}">
                <a16:creationId xmlns:a16="http://schemas.microsoft.com/office/drawing/2014/main" id="{D1616C00-A286-4F88-BDB3-A5DC9CB007BA}"/>
              </a:ext>
            </a:extLst>
          </p:cNvPr>
          <p:cNvSpPr/>
          <p:nvPr/>
        </p:nvSpPr>
        <p:spPr>
          <a:xfrm>
            <a:off x="498403" y="232354"/>
            <a:ext cx="5083443" cy="646331"/>
          </a:xfrm>
          <a:prstGeom prst="rect">
            <a:avLst/>
          </a:prstGeom>
          <a:noFill/>
        </p:spPr>
        <p:txBody>
          <a:bodyPr wrap="none" lIns="91440" tIns="45720" rIns="91440" bIns="45720">
            <a:spAutoFit/>
          </a:bodyPr>
          <a:lstStyle/>
          <a:p>
            <a:pPr algn="ctr"/>
            <a:r>
              <a:rPr lang="en-US" altLang="zh-CN" sz="3600" b="0" cap="none" spc="0" dirty="0">
                <a:ln w="0"/>
                <a:gradFill>
                  <a:gsLst>
                    <a:gs pos="21000">
                      <a:srgbClr val="53575C"/>
                    </a:gs>
                    <a:gs pos="88000">
                      <a:srgbClr val="C5C7CA"/>
                    </a:gs>
                  </a:gsLst>
                  <a:lin ang="5400000"/>
                </a:gradFill>
                <a:effectLst/>
                <a:latin typeface="Arial" panose="020B0604020202020204" pitchFamily="34" charset="0"/>
                <a:cs typeface="Arial" panose="020B0604020202020204" pitchFamily="34" charset="0"/>
              </a:rPr>
              <a:t>Interviewee and Places </a:t>
            </a:r>
            <a:endParaRPr lang="zh-CN" altLang="en-US" sz="3600" b="0" cap="none" spc="0" dirty="0">
              <a:ln w="0"/>
              <a:gradFill>
                <a:gsLst>
                  <a:gs pos="21000">
                    <a:srgbClr val="53575C"/>
                  </a:gs>
                  <a:gs pos="88000">
                    <a:srgbClr val="C5C7CA"/>
                  </a:gs>
                </a:gsLst>
                <a:lin ang="5400000"/>
              </a:gradFill>
              <a:effectLst/>
            </a:endParaRPr>
          </a:p>
        </p:txBody>
      </p:sp>
      <p:pic>
        <p:nvPicPr>
          <p:cNvPr id="4" name="音频 3">
            <a:hlinkClick r:id="" action="ppaction://media"/>
            <a:extLst>
              <a:ext uri="{FF2B5EF4-FFF2-40B4-BE49-F238E27FC236}">
                <a16:creationId xmlns:a16="http://schemas.microsoft.com/office/drawing/2014/main" id="{D9109029-8B00-46DD-9144-0A2AE84705C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68728">
        <p:fade/>
      </p:transition>
    </mc:Choice>
    <mc:Fallback>
      <p:transition spd="med" advTm="687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3733bf4-062b-4be4-beff-36a42eaec55c"/>
          <p:cNvGrpSpPr>
            <a:grpSpLocks noChangeAspect="1"/>
          </p:cNvGrpSpPr>
          <p:nvPr/>
        </p:nvGrpSpPr>
        <p:grpSpPr>
          <a:xfrm>
            <a:off x="323528" y="1347614"/>
            <a:ext cx="8134742" cy="2223648"/>
            <a:chOff x="723063" y="2112073"/>
            <a:chExt cx="10846322" cy="2964864"/>
          </a:xfrm>
        </p:grpSpPr>
        <p:sp>
          <p:nvSpPr>
            <p:cNvPr id="4" name="Freeform: Shape 3"/>
            <p:cNvSpPr/>
            <p:nvPr/>
          </p:nvSpPr>
          <p:spPr bwMode="auto">
            <a:xfrm>
              <a:off x="2927466" y="4441805"/>
              <a:ext cx="3168534" cy="63513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4"/>
            </a:solidFill>
            <a:ln>
              <a:noFill/>
            </a:ln>
          </p:spPr>
          <p:txBody>
            <a:bodyPr vert="horz" wrap="none" lIns="91440" tIns="45720" rIns="91440" bIns="45720" anchor="ctr" anchorCtr="0" compatLnSpc="1">
              <a:normAutofit/>
            </a:bodyPr>
            <a:lstStyle/>
            <a:p>
              <a:pPr algn="ctr"/>
              <a:r>
                <a:rPr lang="en-US" altLang="zh-CN" dirty="0">
                  <a:solidFill>
                    <a:schemeClr val="bg1"/>
                  </a:solidFill>
                </a:rPr>
                <a:t>Image</a:t>
              </a:r>
              <a:endParaRPr lang="zh-CN" altLang="en-US" dirty="0">
                <a:solidFill>
                  <a:schemeClr val="bg1"/>
                </a:solidFill>
              </a:endParaRPr>
            </a:p>
          </p:txBody>
        </p:sp>
        <p:sp>
          <p:nvSpPr>
            <p:cNvPr id="5" name="Freeform: Shape 22"/>
            <p:cNvSpPr/>
            <p:nvPr/>
          </p:nvSpPr>
          <p:spPr>
            <a:xfrm>
              <a:off x="5786485" y="2112074"/>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23"/>
            <p:cNvSpPr/>
            <p:nvPr/>
          </p:nvSpPr>
          <p:spPr>
            <a:xfrm>
              <a:off x="5963672" y="2112074"/>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24"/>
            <p:cNvSpPr/>
            <p:nvPr/>
          </p:nvSpPr>
          <p:spPr>
            <a:xfrm flipH="1">
              <a:off x="6227309" y="2112073"/>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19"/>
            <p:cNvSpPr/>
            <p:nvPr/>
          </p:nvSpPr>
          <p:spPr>
            <a:xfrm>
              <a:off x="5786935" y="2807382"/>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20"/>
            <p:cNvSpPr/>
            <p:nvPr/>
          </p:nvSpPr>
          <p:spPr>
            <a:xfrm>
              <a:off x="5964122" y="2807382"/>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21"/>
            <p:cNvSpPr/>
            <p:nvPr/>
          </p:nvSpPr>
          <p:spPr>
            <a:xfrm flipH="1">
              <a:off x="6227759" y="2807381"/>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6"/>
            <p:cNvSpPr/>
            <p:nvPr/>
          </p:nvSpPr>
          <p:spPr>
            <a:xfrm>
              <a:off x="5785618" y="3506119"/>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7"/>
            <p:cNvSpPr/>
            <p:nvPr/>
          </p:nvSpPr>
          <p:spPr>
            <a:xfrm>
              <a:off x="5962805" y="3506119"/>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8"/>
            <p:cNvSpPr/>
            <p:nvPr/>
          </p:nvSpPr>
          <p:spPr>
            <a:xfrm flipH="1">
              <a:off x="6226442" y="3506118"/>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Group 9"/>
            <p:cNvGrpSpPr/>
            <p:nvPr/>
          </p:nvGrpSpPr>
          <p:grpSpPr>
            <a:xfrm>
              <a:off x="5962608" y="4201427"/>
              <a:ext cx="263878" cy="759478"/>
              <a:chOff x="4469832" y="3408828"/>
              <a:chExt cx="263878" cy="759478"/>
            </a:xfrm>
            <a:solidFill>
              <a:schemeClr val="accent4"/>
            </a:solidFill>
          </p:grpSpPr>
          <p:sp>
            <p:nvSpPr>
              <p:cNvPr id="27" name="Freeform: Shape 15"/>
              <p:cNvSpPr/>
              <p:nvPr/>
            </p:nvSpPr>
            <p:spPr>
              <a:xfrm>
                <a:off x="4470479" y="3408828"/>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16"/>
              <p:cNvSpPr/>
              <p:nvPr/>
            </p:nvSpPr>
            <p:spPr>
              <a:xfrm>
                <a:off x="4469832" y="4115863"/>
                <a:ext cx="263231" cy="52443"/>
              </a:xfrm>
              <a:custGeom>
                <a:avLst/>
                <a:gdLst>
                  <a:gd name="connsiteX0" fmla="*/ 0 w 413533"/>
                  <a:gd name="connsiteY0" fmla="*/ 0 h 82388"/>
                  <a:gd name="connsiteX1" fmla="*/ 413533 w 413533"/>
                  <a:gd name="connsiteY1" fmla="*/ 0 h 82388"/>
                  <a:gd name="connsiteX2" fmla="*/ 410293 w 413533"/>
                  <a:gd name="connsiteY2" fmla="*/ 4444 h 82388"/>
                  <a:gd name="connsiteX3" fmla="*/ 206766 w 413533"/>
                  <a:gd name="connsiteY3" fmla="*/ 82388 h 82388"/>
                  <a:gd name="connsiteX4" fmla="*/ 3240 w 413533"/>
                  <a:gd name="connsiteY4" fmla="*/ 4444 h 8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33" h="82388">
                    <a:moveTo>
                      <a:pt x="0" y="0"/>
                    </a:moveTo>
                    <a:lnTo>
                      <a:pt x="413533" y="0"/>
                    </a:lnTo>
                    <a:lnTo>
                      <a:pt x="410293" y="4444"/>
                    </a:lnTo>
                    <a:cubicBezTo>
                      <a:pt x="358206" y="52602"/>
                      <a:pt x="286248" y="82388"/>
                      <a:pt x="206766" y="82388"/>
                    </a:cubicBezTo>
                    <a:cubicBezTo>
                      <a:pt x="127284" y="82388"/>
                      <a:pt x="55327" y="52602"/>
                      <a:pt x="3240" y="44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5" name="Freeform: Shape 10"/>
            <p:cNvSpPr/>
            <p:nvPr/>
          </p:nvSpPr>
          <p:spPr>
            <a:xfrm rot="20560681">
              <a:off x="5683023" y="4244326"/>
              <a:ext cx="399216" cy="720509"/>
            </a:xfrm>
            <a:custGeom>
              <a:avLst/>
              <a:gdLst>
                <a:gd name="connsiteX0" fmla="*/ 398565 w 399216"/>
                <a:gd name="connsiteY0" fmla="*/ 0 h 720509"/>
                <a:gd name="connsiteX1" fmla="*/ 399216 w 399216"/>
                <a:gd name="connsiteY1" fmla="*/ 203 h 720509"/>
                <a:gd name="connsiteX2" fmla="*/ 189700 w 399216"/>
                <a:gd name="connsiteY2" fmla="*/ 671975 h 720509"/>
                <a:gd name="connsiteX3" fmla="*/ 187218 w 399216"/>
                <a:gd name="connsiteY3" fmla="*/ 673667 h 720509"/>
                <a:gd name="connsiteX4" fmla="*/ 189945 w 399216"/>
                <a:gd name="connsiteY4" fmla="*/ 673667 h 720509"/>
                <a:gd name="connsiteX5" fmla="*/ 188471 w 399216"/>
                <a:gd name="connsiteY5" fmla="*/ 676194 h 720509"/>
                <a:gd name="connsiteX6" fmla="*/ 95893 w 399216"/>
                <a:gd name="connsiteY6" fmla="*/ 720509 h 720509"/>
                <a:gd name="connsiteX7" fmla="*/ 3316 w 399216"/>
                <a:gd name="connsiteY7" fmla="*/ 676194 h 720509"/>
                <a:gd name="connsiteX8" fmla="*/ 3158 w 399216"/>
                <a:gd name="connsiteY8" fmla="*/ 675923 h 720509"/>
                <a:gd name="connsiteX9" fmla="*/ 0 w 399216"/>
                <a:gd name="connsiteY9" fmla="*/ 675934 h 720509"/>
                <a:gd name="connsiteX10" fmla="*/ 161540 w 399216"/>
                <a:gd name="connsiteY10" fmla="*/ 157989 h 720509"/>
                <a:gd name="connsiteX11" fmla="*/ 163215 w 399216"/>
                <a:gd name="connsiteY11" fmla="*/ 160445 h 72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9216" h="720509">
                  <a:moveTo>
                    <a:pt x="398565" y="0"/>
                  </a:moveTo>
                  <a:lnTo>
                    <a:pt x="399216" y="203"/>
                  </a:lnTo>
                  <a:lnTo>
                    <a:pt x="189700" y="671975"/>
                  </a:lnTo>
                  <a:lnTo>
                    <a:pt x="187218" y="673667"/>
                  </a:lnTo>
                  <a:lnTo>
                    <a:pt x="189945" y="673667"/>
                  </a:lnTo>
                  <a:lnTo>
                    <a:pt x="188471" y="676194"/>
                  </a:lnTo>
                  <a:cubicBezTo>
                    <a:pt x="164779" y="703574"/>
                    <a:pt x="132047" y="720509"/>
                    <a:pt x="95893" y="720509"/>
                  </a:cubicBezTo>
                  <a:cubicBezTo>
                    <a:pt x="59739" y="720509"/>
                    <a:pt x="27009" y="703574"/>
                    <a:pt x="3316" y="676194"/>
                  </a:cubicBezTo>
                  <a:lnTo>
                    <a:pt x="3158" y="675923"/>
                  </a:lnTo>
                  <a:lnTo>
                    <a:pt x="0" y="675934"/>
                  </a:lnTo>
                  <a:lnTo>
                    <a:pt x="161540" y="157989"/>
                  </a:lnTo>
                  <a:lnTo>
                    <a:pt x="163215" y="16044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1"/>
            <p:cNvSpPr/>
            <p:nvPr/>
          </p:nvSpPr>
          <p:spPr>
            <a:xfrm rot="1039319" flipH="1">
              <a:off x="6109760" y="4239368"/>
              <a:ext cx="399216" cy="720509"/>
            </a:xfrm>
            <a:custGeom>
              <a:avLst/>
              <a:gdLst>
                <a:gd name="connsiteX0" fmla="*/ 398565 w 399216"/>
                <a:gd name="connsiteY0" fmla="*/ 0 h 720509"/>
                <a:gd name="connsiteX1" fmla="*/ 399216 w 399216"/>
                <a:gd name="connsiteY1" fmla="*/ 203 h 720509"/>
                <a:gd name="connsiteX2" fmla="*/ 189700 w 399216"/>
                <a:gd name="connsiteY2" fmla="*/ 671975 h 720509"/>
                <a:gd name="connsiteX3" fmla="*/ 187218 w 399216"/>
                <a:gd name="connsiteY3" fmla="*/ 673667 h 720509"/>
                <a:gd name="connsiteX4" fmla="*/ 189945 w 399216"/>
                <a:gd name="connsiteY4" fmla="*/ 673667 h 720509"/>
                <a:gd name="connsiteX5" fmla="*/ 188471 w 399216"/>
                <a:gd name="connsiteY5" fmla="*/ 676194 h 720509"/>
                <a:gd name="connsiteX6" fmla="*/ 95893 w 399216"/>
                <a:gd name="connsiteY6" fmla="*/ 720509 h 720509"/>
                <a:gd name="connsiteX7" fmla="*/ 3316 w 399216"/>
                <a:gd name="connsiteY7" fmla="*/ 676194 h 720509"/>
                <a:gd name="connsiteX8" fmla="*/ 3158 w 399216"/>
                <a:gd name="connsiteY8" fmla="*/ 675923 h 720509"/>
                <a:gd name="connsiteX9" fmla="*/ 0 w 399216"/>
                <a:gd name="connsiteY9" fmla="*/ 675934 h 720509"/>
                <a:gd name="connsiteX10" fmla="*/ 161540 w 399216"/>
                <a:gd name="connsiteY10" fmla="*/ 157989 h 720509"/>
                <a:gd name="connsiteX11" fmla="*/ 163215 w 399216"/>
                <a:gd name="connsiteY11" fmla="*/ 160445 h 72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9216" h="720509">
                  <a:moveTo>
                    <a:pt x="398565" y="0"/>
                  </a:moveTo>
                  <a:lnTo>
                    <a:pt x="399216" y="203"/>
                  </a:lnTo>
                  <a:lnTo>
                    <a:pt x="189700" y="671975"/>
                  </a:lnTo>
                  <a:lnTo>
                    <a:pt x="187218" y="673667"/>
                  </a:lnTo>
                  <a:lnTo>
                    <a:pt x="189945" y="673667"/>
                  </a:lnTo>
                  <a:lnTo>
                    <a:pt x="188471" y="676194"/>
                  </a:lnTo>
                  <a:cubicBezTo>
                    <a:pt x="164779" y="703574"/>
                    <a:pt x="132047" y="720509"/>
                    <a:pt x="95893" y="720509"/>
                  </a:cubicBezTo>
                  <a:cubicBezTo>
                    <a:pt x="59739" y="720509"/>
                    <a:pt x="27009" y="703574"/>
                    <a:pt x="3316" y="676194"/>
                  </a:cubicBezTo>
                  <a:lnTo>
                    <a:pt x="3158" y="675923"/>
                  </a:lnTo>
                  <a:lnTo>
                    <a:pt x="0" y="675934"/>
                  </a:lnTo>
                  <a:lnTo>
                    <a:pt x="161540" y="157989"/>
                  </a:lnTo>
                  <a:lnTo>
                    <a:pt x="163215" y="16044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Group 12"/>
            <p:cNvGrpSpPr/>
            <p:nvPr/>
          </p:nvGrpSpPr>
          <p:grpSpPr>
            <a:xfrm>
              <a:off x="5785618" y="4832689"/>
              <a:ext cx="612414" cy="244247"/>
              <a:chOff x="4292842" y="4040090"/>
              <a:chExt cx="612414" cy="244247"/>
            </a:xfrm>
          </p:grpSpPr>
          <p:sp>
            <p:nvSpPr>
              <p:cNvPr id="25" name="Oval 13"/>
              <p:cNvSpPr/>
              <p:nvPr/>
            </p:nvSpPr>
            <p:spPr>
              <a:xfrm>
                <a:off x="4292842" y="4040090"/>
                <a:ext cx="612414" cy="244247"/>
              </a:xfrm>
              <a:prstGeom prst="ellipse">
                <a:avLst/>
              </a:prstGeom>
              <a:solidFill>
                <a:srgbClr val="F2A1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Oval 14"/>
              <p:cNvSpPr/>
              <p:nvPr/>
            </p:nvSpPr>
            <p:spPr>
              <a:xfrm>
                <a:off x="4469832" y="4112952"/>
                <a:ext cx="277584" cy="11070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8" name="Freeform: Shape 25"/>
            <p:cNvSpPr/>
            <p:nvPr/>
          </p:nvSpPr>
          <p:spPr bwMode="auto">
            <a:xfrm>
              <a:off x="2912324" y="3042800"/>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2"/>
            </a:solidFill>
            <a:ln>
              <a:noFill/>
            </a:ln>
          </p:spPr>
          <p:txBody>
            <a:bodyPr vert="horz" wrap="none" lIns="91440" tIns="45720" rIns="91440" bIns="45720" anchor="ctr" anchorCtr="0" compatLnSpc="1">
              <a:normAutofit/>
            </a:bodyPr>
            <a:lstStyle/>
            <a:p>
              <a:pPr algn="ctr"/>
              <a:r>
                <a:rPr lang="en-US" altLang="zh-CN" dirty="0">
                  <a:solidFill>
                    <a:schemeClr val="bg1"/>
                  </a:solidFill>
                </a:rPr>
                <a:t>Movement</a:t>
              </a:r>
              <a:endParaRPr lang="zh-CN" altLang="en-US" dirty="0">
                <a:solidFill>
                  <a:schemeClr val="bg1"/>
                </a:solidFill>
              </a:endParaRPr>
            </a:p>
          </p:txBody>
        </p:sp>
        <p:sp>
          <p:nvSpPr>
            <p:cNvPr id="19" name="Freeform: Shape 26"/>
            <p:cNvSpPr/>
            <p:nvPr/>
          </p:nvSpPr>
          <p:spPr bwMode="auto">
            <a:xfrm flipH="1">
              <a:off x="6404539" y="2349214"/>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1"/>
            </a:solidFill>
            <a:ln>
              <a:noFill/>
            </a:ln>
          </p:spPr>
          <p:txBody>
            <a:bodyPr vert="horz" wrap="none" lIns="91440" tIns="45720" rIns="91440" bIns="45720" anchor="ctr" anchorCtr="0" compatLnSpc="1">
              <a:normAutofit/>
            </a:bodyPr>
            <a:lstStyle/>
            <a:p>
              <a:pPr algn="ctr"/>
              <a:r>
                <a:rPr lang="en-US" altLang="zh-CN" dirty="0">
                  <a:solidFill>
                    <a:schemeClr val="bg1"/>
                  </a:solidFill>
                </a:rPr>
                <a:t>Angle</a:t>
              </a:r>
              <a:endParaRPr lang="zh-CN" altLang="en-US" dirty="0">
                <a:solidFill>
                  <a:schemeClr val="bg1"/>
                </a:solidFill>
              </a:endParaRPr>
            </a:p>
          </p:txBody>
        </p:sp>
        <p:sp>
          <p:nvSpPr>
            <p:cNvPr id="20" name="Freeform: Shape 27"/>
            <p:cNvSpPr/>
            <p:nvPr/>
          </p:nvSpPr>
          <p:spPr bwMode="auto">
            <a:xfrm flipH="1">
              <a:off x="6404539" y="3770315"/>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3"/>
            </a:solidFill>
            <a:ln>
              <a:noFill/>
            </a:ln>
          </p:spPr>
          <p:txBody>
            <a:bodyPr vert="horz" wrap="none" lIns="91440" tIns="45720" rIns="91440" bIns="45720" anchor="ctr" anchorCtr="0" compatLnSpc="1">
              <a:normAutofit/>
            </a:bodyPr>
            <a:lstStyle/>
            <a:p>
              <a:pPr algn="ctr"/>
              <a:r>
                <a:rPr lang="en-US" altLang="zh-CN" dirty="0">
                  <a:solidFill>
                    <a:schemeClr val="bg1"/>
                  </a:solidFill>
                </a:rPr>
                <a:t>Mode</a:t>
              </a:r>
              <a:endParaRPr lang="zh-CN" altLang="en-US" dirty="0">
                <a:solidFill>
                  <a:schemeClr val="bg1"/>
                </a:solidFill>
              </a:endParaRPr>
            </a:p>
          </p:txBody>
        </p:sp>
        <p:sp>
          <p:nvSpPr>
            <p:cNvPr id="21" name="TextBox 28"/>
            <p:cNvSpPr txBox="1"/>
            <p:nvPr/>
          </p:nvSpPr>
          <p:spPr>
            <a:xfrm>
              <a:off x="9367366" y="2352674"/>
              <a:ext cx="2103537" cy="690125"/>
            </a:xfrm>
            <a:prstGeom prst="rect">
              <a:avLst/>
            </a:prstGeom>
          </p:spPr>
          <p:txBody>
            <a:bodyPr vert="horz" wrap="square" lIns="0" tIns="0" rIns="0" bIns="0">
              <a:normAutofit/>
            </a:bodyPr>
            <a:lstStyle/>
            <a:p>
              <a:pPr>
                <a:lnSpc>
                  <a:spcPct val="120000"/>
                </a:lnSpc>
              </a:pPr>
              <a:endParaRPr lang="zh-CN" altLang="en-US" sz="1000" dirty="0"/>
            </a:p>
          </p:txBody>
        </p:sp>
        <p:sp>
          <p:nvSpPr>
            <p:cNvPr id="22" name="TextBox 33"/>
            <p:cNvSpPr txBox="1"/>
            <p:nvPr/>
          </p:nvSpPr>
          <p:spPr>
            <a:xfrm>
              <a:off x="9465848" y="3766861"/>
              <a:ext cx="2103537" cy="806695"/>
            </a:xfrm>
            <a:prstGeom prst="rect">
              <a:avLst/>
            </a:prstGeom>
          </p:spPr>
          <p:txBody>
            <a:bodyPr vert="horz" wrap="square" lIns="0" tIns="0" rIns="0" bIns="0">
              <a:normAutofit/>
            </a:bodyPr>
            <a:lstStyle/>
            <a:p>
              <a:pPr>
                <a:lnSpc>
                  <a:spcPct val="120000"/>
                </a:lnSpc>
              </a:pPr>
              <a:r>
                <a:rPr lang="en-US" altLang="zh-CN" sz="1400" dirty="0">
                  <a:latin typeface="Arial" panose="020B0604020202020204" pitchFamily="34" charset="0"/>
                  <a:cs typeface="Arial" panose="020B0604020202020204" pitchFamily="34" charset="0"/>
                </a:rPr>
                <a:t>Participatally</a:t>
              </a:r>
            </a:p>
            <a:p>
              <a:pPr>
                <a:lnSpc>
                  <a:spcPct val="120000"/>
                </a:lnSpc>
              </a:pPr>
              <a:endParaRPr lang="zh-CN" altLang="en-US" sz="1000" dirty="0"/>
            </a:p>
          </p:txBody>
        </p:sp>
        <p:sp>
          <p:nvSpPr>
            <p:cNvPr id="24" name="TextBox 35"/>
            <p:cNvSpPr txBox="1"/>
            <p:nvPr/>
          </p:nvSpPr>
          <p:spPr>
            <a:xfrm>
              <a:off x="723063" y="4386811"/>
              <a:ext cx="2103537" cy="690125"/>
            </a:xfrm>
            <a:prstGeom prst="rect">
              <a:avLst/>
            </a:prstGeom>
          </p:spPr>
          <p:txBody>
            <a:bodyPr vert="horz" wrap="square" lIns="0" tIns="0" rIns="0" bIns="0">
              <a:normAutofit/>
            </a:bodyPr>
            <a:lstStyle/>
            <a:p>
              <a:pPr algn="r">
                <a:lnSpc>
                  <a:spcPct val="120000"/>
                </a:lnSpc>
              </a:pPr>
              <a:endParaRPr lang="zh-CN" altLang="en-US" sz="1000" dirty="0"/>
            </a:p>
          </p:txBody>
        </p:sp>
      </p:grpSp>
      <p:sp>
        <p:nvSpPr>
          <p:cNvPr id="29" name="Title 1"/>
          <p:cNvSpPr txBox="1"/>
          <p:nvPr/>
        </p:nvSpPr>
        <p:spPr>
          <a:xfrm>
            <a:off x="611560" y="175643"/>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endParaRPr lang="en-GB" altLang="zh-CN" sz="1800" dirty="0">
              <a:solidFill>
                <a:srgbClr val="67B8CA"/>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3ABB91FF-8601-4768-88A7-106C52782E20}"/>
              </a:ext>
            </a:extLst>
          </p:cNvPr>
          <p:cNvSpPr/>
          <p:nvPr/>
        </p:nvSpPr>
        <p:spPr>
          <a:xfrm>
            <a:off x="467544" y="167423"/>
            <a:ext cx="4804457" cy="923330"/>
          </a:xfrm>
          <a:prstGeom prst="rect">
            <a:avLst/>
          </a:prstGeom>
          <a:noFill/>
        </p:spPr>
        <p:txBody>
          <a:bodyPr wrap="none" lIns="91440" tIns="45720" rIns="91440" bIns="45720">
            <a:spAutoFit/>
          </a:bodyPr>
          <a:lstStyle/>
          <a:p>
            <a:pPr algn="ctr"/>
            <a:r>
              <a:rPr lang="en-US" altLang="zh-CN" sz="5400" b="0" cap="none" spc="0" dirty="0">
                <a:ln w="0"/>
                <a:gradFill>
                  <a:gsLst>
                    <a:gs pos="21000">
                      <a:srgbClr val="53575C"/>
                    </a:gs>
                    <a:gs pos="88000">
                      <a:srgbClr val="C5C7CA"/>
                    </a:gs>
                  </a:gsLst>
                  <a:lin ang="5400000"/>
                </a:gradFill>
                <a:effectLst/>
              </a:rPr>
              <a:t>Cinematography</a:t>
            </a:r>
            <a:endParaRPr lang="zh-CN" altLang="en-US" sz="5400" b="0" cap="none" spc="0" dirty="0">
              <a:ln w="0"/>
              <a:gradFill>
                <a:gsLst>
                  <a:gs pos="21000">
                    <a:srgbClr val="53575C"/>
                  </a:gs>
                  <a:gs pos="88000">
                    <a:srgbClr val="C5C7CA"/>
                  </a:gs>
                </a:gsLst>
                <a:lin ang="5400000"/>
              </a:gradFill>
              <a:effectLst/>
            </a:endParaRPr>
          </a:p>
        </p:txBody>
      </p:sp>
      <p:sp>
        <p:nvSpPr>
          <p:cNvPr id="30" name="文本框 29">
            <a:extLst>
              <a:ext uri="{FF2B5EF4-FFF2-40B4-BE49-F238E27FC236}">
                <a16:creationId xmlns:a16="http://schemas.microsoft.com/office/drawing/2014/main" id="{CA6E7C11-F57B-474F-8480-8A56829DE2C6}"/>
              </a:ext>
            </a:extLst>
          </p:cNvPr>
          <p:cNvSpPr txBox="1"/>
          <p:nvPr/>
        </p:nvSpPr>
        <p:spPr>
          <a:xfrm>
            <a:off x="6806755" y="1347614"/>
            <a:ext cx="2229741" cy="954107"/>
          </a:xfrm>
          <a:prstGeom prst="rect">
            <a:avLst/>
          </a:prstGeom>
          <a:noFill/>
        </p:spPr>
        <p:txBody>
          <a:bodyPr wrap="square" rtlCol="0">
            <a:spAutoFit/>
          </a:bodyPr>
          <a:lstStyle/>
          <a:p>
            <a:r>
              <a:rPr lang="en-US" altLang="zh-CN" sz="1400"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Extreme close up</a:t>
            </a:r>
          </a:p>
          <a:p>
            <a:r>
              <a:rPr lang="en-US" altLang="zh-CN" sz="1400"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High camera angle</a:t>
            </a:r>
          </a:p>
          <a:p>
            <a:r>
              <a:rPr lang="en-US" altLang="zh-CN" sz="1400"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Medium shot</a:t>
            </a:r>
          </a:p>
          <a:p>
            <a:r>
              <a:rPr lang="en-US" altLang="zh-CN" sz="1400"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rPr>
              <a:t>Eyeline match</a:t>
            </a:r>
            <a:endParaRPr lang="zh-CN" altLang="en-US" sz="1400" dirty="0">
              <a:solidFill>
                <a:schemeClr val="tx1">
                  <a:lumMod val="95000"/>
                  <a:lumOff val="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文本框 30">
            <a:extLst>
              <a:ext uri="{FF2B5EF4-FFF2-40B4-BE49-F238E27FC236}">
                <a16:creationId xmlns:a16="http://schemas.microsoft.com/office/drawing/2014/main" id="{BBE16992-B9F7-4BAB-AF54-6C8627877793}"/>
              </a:ext>
            </a:extLst>
          </p:cNvPr>
          <p:cNvSpPr txBox="1"/>
          <p:nvPr/>
        </p:nvSpPr>
        <p:spPr>
          <a:xfrm>
            <a:off x="475499" y="2137084"/>
            <a:ext cx="1504804" cy="307777"/>
          </a:xfrm>
          <a:prstGeom prst="rect">
            <a:avLst/>
          </a:prstGeom>
          <a:noFill/>
        </p:spPr>
        <p:txBody>
          <a:bodyPr wrap="square" rtlCol="0">
            <a:spAutoFit/>
          </a:bodyPr>
          <a:lstStyle/>
          <a:p>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Handheld</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文本框 31">
            <a:extLst>
              <a:ext uri="{FF2B5EF4-FFF2-40B4-BE49-F238E27FC236}">
                <a16:creationId xmlns:a16="http://schemas.microsoft.com/office/drawing/2014/main" id="{4A9B6924-A347-4CFF-A86B-4614B3B7216E}"/>
              </a:ext>
            </a:extLst>
          </p:cNvPr>
          <p:cNvSpPr txBox="1"/>
          <p:nvPr/>
        </p:nvSpPr>
        <p:spPr>
          <a:xfrm>
            <a:off x="285953" y="3161204"/>
            <a:ext cx="1687805" cy="307777"/>
          </a:xfrm>
          <a:prstGeom prst="rect">
            <a:avLst/>
          </a:prstGeom>
          <a:noFill/>
        </p:spPr>
        <p:txBody>
          <a:bodyPr wrap="square" rtlCol="0">
            <a:spAutoFit/>
          </a:bodyPr>
          <a:lstStyle/>
          <a:p>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Put in the middle</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pic>
        <p:nvPicPr>
          <p:cNvPr id="23" name="音频 22">
            <a:hlinkClick r:id="" action="ppaction://media"/>
            <a:extLst>
              <a:ext uri="{FF2B5EF4-FFF2-40B4-BE49-F238E27FC236}">
                <a16:creationId xmlns:a16="http://schemas.microsoft.com/office/drawing/2014/main" id="{741DF862-8AFC-4213-A218-609F4352732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2700">
        <p:fade/>
      </p:transition>
    </mc:Choice>
    <mc:Fallback>
      <p:transition spd="med" advTm="527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6732240" y="1257254"/>
            <a:ext cx="1962211" cy="1438637"/>
            <a:chOff x="1561687" y="2853943"/>
            <a:chExt cx="1962211" cy="1438637"/>
          </a:xfrm>
        </p:grpSpPr>
        <p:sp>
          <p:nvSpPr>
            <p:cNvPr id="8" name="Freeform: Shape 59"/>
            <p:cNvSpPr/>
            <p:nvPr/>
          </p:nvSpPr>
          <p:spPr>
            <a:xfrm>
              <a:off x="1574667" y="2853943"/>
              <a:ext cx="1949231" cy="1362482"/>
            </a:xfrm>
            <a:custGeom>
              <a:avLst/>
              <a:gdLst>
                <a:gd name="connsiteX0" fmla="*/ 452455 w 5867139"/>
                <a:gd name="connsiteY0" fmla="*/ 0 h 4678308"/>
                <a:gd name="connsiteX1" fmla="*/ 2204838 w 5867139"/>
                <a:gd name="connsiteY1" fmla="*/ 0 h 4678308"/>
                <a:gd name="connsiteX2" fmla="*/ 2553973 w 5867139"/>
                <a:gd name="connsiteY2" fmla="*/ 177619 h 4678308"/>
                <a:gd name="connsiteX3" fmla="*/ 2573676 w 5867139"/>
                <a:gd name="connsiteY3" fmla="*/ 212652 h 4678308"/>
                <a:gd name="connsiteX4" fmla="*/ 2575413 w 5867139"/>
                <a:gd name="connsiteY4" fmla="*/ 212652 h 4678308"/>
                <a:gd name="connsiteX5" fmla="*/ 2599727 w 5867139"/>
                <a:gd name="connsiteY5" fmla="*/ 257448 h 4678308"/>
                <a:gd name="connsiteX6" fmla="*/ 2822014 w 5867139"/>
                <a:gd name="connsiteY6" fmla="*/ 406389 h 4678308"/>
                <a:gd name="connsiteX7" fmla="*/ 2876745 w 5867139"/>
                <a:gd name="connsiteY7" fmla="*/ 411907 h 4678308"/>
                <a:gd name="connsiteX8" fmla="*/ 5287549 w 5867139"/>
                <a:gd name="connsiteY8" fmla="*/ 411907 h 4678308"/>
                <a:gd name="connsiteX9" fmla="*/ 5867139 w 5867139"/>
                <a:gd name="connsiteY9" fmla="*/ 991497 h 4678308"/>
                <a:gd name="connsiteX10" fmla="*/ 5867139 w 5867139"/>
                <a:gd name="connsiteY10" fmla="*/ 4098718 h 4678308"/>
                <a:gd name="connsiteX11" fmla="*/ 5287549 w 5867139"/>
                <a:gd name="connsiteY11" fmla="*/ 4678308 h 4678308"/>
                <a:gd name="connsiteX12" fmla="*/ 579590 w 5867139"/>
                <a:gd name="connsiteY12" fmla="*/ 4678308 h 4678308"/>
                <a:gd name="connsiteX13" fmla="*/ 0 w 5867139"/>
                <a:gd name="connsiteY13" fmla="*/ 4098718 h 4678308"/>
                <a:gd name="connsiteX14" fmla="*/ 0 w 5867139"/>
                <a:gd name="connsiteY14" fmla="*/ 991497 h 4678308"/>
                <a:gd name="connsiteX15" fmla="*/ 2 w 5867139"/>
                <a:gd name="connsiteY15" fmla="*/ 991476 h 4678308"/>
                <a:gd name="connsiteX16" fmla="*/ 2 w 5867139"/>
                <a:gd name="connsiteY16" fmla="*/ 488091 h 4678308"/>
                <a:gd name="connsiteX17" fmla="*/ 2 w 5867139"/>
                <a:gd name="connsiteY17" fmla="*/ 473012 h 4678308"/>
                <a:gd name="connsiteX18" fmla="*/ 24092 w 5867139"/>
                <a:gd name="connsiteY18" fmla="*/ 344295 h 4678308"/>
                <a:gd name="connsiteX19" fmla="*/ 28119 w 5867139"/>
                <a:gd name="connsiteY19" fmla="*/ 337849 h 4678308"/>
                <a:gd name="connsiteX20" fmla="*/ 35560 w 5867139"/>
                <a:gd name="connsiteY20" fmla="*/ 298103 h 4678308"/>
                <a:gd name="connsiteX21" fmla="*/ 452455 w 5867139"/>
                <a:gd name="connsiteY21" fmla="*/ 0 h 467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67139" h="4678308">
                  <a:moveTo>
                    <a:pt x="452455" y="0"/>
                  </a:moveTo>
                  <a:lnTo>
                    <a:pt x="2204838" y="0"/>
                  </a:lnTo>
                  <a:cubicBezTo>
                    <a:pt x="2345397" y="0"/>
                    <a:pt x="2470986" y="69143"/>
                    <a:pt x="2553973" y="177619"/>
                  </a:cubicBezTo>
                  <a:lnTo>
                    <a:pt x="2573676" y="212652"/>
                  </a:lnTo>
                  <a:lnTo>
                    <a:pt x="2575413" y="212652"/>
                  </a:lnTo>
                  <a:lnTo>
                    <a:pt x="2599727" y="257448"/>
                  </a:lnTo>
                  <a:cubicBezTo>
                    <a:pt x="2650641" y="332809"/>
                    <a:pt x="2729799" y="387519"/>
                    <a:pt x="2822014" y="406389"/>
                  </a:cubicBezTo>
                  <a:lnTo>
                    <a:pt x="2876745" y="411907"/>
                  </a:lnTo>
                  <a:lnTo>
                    <a:pt x="5287549" y="411907"/>
                  </a:lnTo>
                  <a:cubicBezTo>
                    <a:pt x="5607648" y="411907"/>
                    <a:pt x="5867139" y="671398"/>
                    <a:pt x="5867139" y="991497"/>
                  </a:cubicBezTo>
                  <a:lnTo>
                    <a:pt x="5867139" y="4098718"/>
                  </a:lnTo>
                  <a:cubicBezTo>
                    <a:pt x="5867139" y="4418817"/>
                    <a:pt x="5607648" y="4678308"/>
                    <a:pt x="5287549" y="4678308"/>
                  </a:cubicBezTo>
                  <a:lnTo>
                    <a:pt x="579590" y="4678308"/>
                  </a:lnTo>
                  <a:cubicBezTo>
                    <a:pt x="259491" y="4678308"/>
                    <a:pt x="0" y="4418817"/>
                    <a:pt x="0" y="4098718"/>
                  </a:cubicBezTo>
                  <a:lnTo>
                    <a:pt x="0" y="991497"/>
                  </a:lnTo>
                  <a:lnTo>
                    <a:pt x="2" y="991476"/>
                  </a:lnTo>
                  <a:lnTo>
                    <a:pt x="2" y="488091"/>
                  </a:lnTo>
                  <a:lnTo>
                    <a:pt x="2" y="473012"/>
                  </a:lnTo>
                  <a:cubicBezTo>
                    <a:pt x="2" y="427354"/>
                    <a:pt x="8581" y="383857"/>
                    <a:pt x="24092" y="344295"/>
                  </a:cubicBezTo>
                  <a:lnTo>
                    <a:pt x="28119" y="337849"/>
                  </a:lnTo>
                  <a:lnTo>
                    <a:pt x="35560" y="298103"/>
                  </a:lnTo>
                  <a:cubicBezTo>
                    <a:pt x="104245" y="122920"/>
                    <a:pt x="265043" y="0"/>
                    <a:pt x="452455" y="0"/>
                  </a:cubicBezTo>
                  <a:close/>
                </a:path>
              </a:pathLst>
            </a:cu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144000" tIns="144000" anchor="t" anchorCtr="0">
              <a:normAutofit/>
            </a:bodyPr>
            <a:lstStyle/>
            <a:p>
              <a:r>
                <a:rPr lang="en-US" altLang="zh-CN" b="1" dirty="0">
                  <a:solidFill>
                    <a:schemeClr val="accent6"/>
                  </a:solidFill>
                </a:rPr>
                <a:t>03</a:t>
              </a:r>
            </a:p>
          </p:txBody>
        </p:sp>
        <p:sp>
          <p:nvSpPr>
            <p:cNvPr id="30" name="Freeform: Shape 81"/>
            <p:cNvSpPr/>
            <p:nvPr/>
          </p:nvSpPr>
          <p:spPr>
            <a:xfrm>
              <a:off x="1561687" y="3095898"/>
              <a:ext cx="1949231" cy="1196682"/>
            </a:xfrm>
            <a:custGeom>
              <a:avLst/>
              <a:gdLst>
                <a:gd name="connsiteX0" fmla="*/ 952500 w 2781301"/>
                <a:gd name="connsiteY0" fmla="*/ 223837 h 1947863"/>
                <a:gd name="connsiteX1" fmla="*/ 952500 w 2781301"/>
                <a:gd name="connsiteY1" fmla="*/ 223838 h 1947863"/>
                <a:gd name="connsiteX2" fmla="*/ 952500 w 2781301"/>
                <a:gd name="connsiteY2" fmla="*/ 223838 h 1947863"/>
                <a:gd name="connsiteX3" fmla="*/ 1176338 w 2781301"/>
                <a:gd name="connsiteY3" fmla="*/ 0 h 1947863"/>
                <a:gd name="connsiteX4" fmla="*/ 2557463 w 2781301"/>
                <a:gd name="connsiteY4" fmla="*/ 0 h 1947863"/>
                <a:gd name="connsiteX5" fmla="*/ 2781301 w 2781301"/>
                <a:gd name="connsiteY5" fmla="*/ 223838 h 1947863"/>
                <a:gd name="connsiteX6" fmla="*/ 2781300 w 2781301"/>
                <a:gd name="connsiteY6" fmla="*/ 223838 h 1947863"/>
                <a:gd name="connsiteX7" fmla="*/ 2778489 w 2781301"/>
                <a:gd name="connsiteY7" fmla="*/ 237762 h 1947863"/>
                <a:gd name="connsiteX8" fmla="*/ 2781300 w 2781301"/>
                <a:gd name="connsiteY8" fmla="*/ 265648 h 1947863"/>
                <a:gd name="connsiteX9" fmla="*/ 2781300 w 2781301"/>
                <a:gd name="connsiteY9" fmla="*/ 511181 h 1947863"/>
                <a:gd name="connsiteX10" fmla="*/ 2781300 w 2781301"/>
                <a:gd name="connsiteY10" fmla="*/ 1660520 h 1947863"/>
                <a:gd name="connsiteX11" fmla="*/ 2781300 w 2781301"/>
                <a:gd name="connsiteY11" fmla="*/ 1682216 h 1947863"/>
                <a:gd name="connsiteX12" fmla="*/ 2515653 w 2781301"/>
                <a:gd name="connsiteY12" fmla="*/ 1947863 h 1947863"/>
                <a:gd name="connsiteX13" fmla="*/ 2493957 w 2781301"/>
                <a:gd name="connsiteY13" fmla="*/ 1947863 h 1947863"/>
                <a:gd name="connsiteX14" fmla="*/ 1453097 w 2781301"/>
                <a:gd name="connsiteY14" fmla="*/ 1947863 h 1947863"/>
                <a:gd name="connsiteX15" fmla="*/ 287343 w 2781301"/>
                <a:gd name="connsiteY15" fmla="*/ 1947863 h 1947863"/>
                <a:gd name="connsiteX16" fmla="*/ 0 w 2781301"/>
                <a:gd name="connsiteY16" fmla="*/ 1660520 h 1947863"/>
                <a:gd name="connsiteX17" fmla="*/ 0 w 2781301"/>
                <a:gd name="connsiteY17" fmla="*/ 511181 h 1947863"/>
                <a:gd name="connsiteX18" fmla="*/ 287343 w 2781301"/>
                <a:gd name="connsiteY18" fmla="*/ 223838 h 1947863"/>
                <a:gd name="connsiteX19" fmla="*/ 952500 w 2781301"/>
                <a:gd name="connsiteY19" fmla="*/ 223838 h 1947863"/>
                <a:gd name="connsiteX20" fmla="*/ 952500 w 2781301"/>
                <a:gd name="connsiteY20" fmla="*/ 223838 h 1947863"/>
                <a:gd name="connsiteX21" fmla="*/ 952500 w 2781301"/>
                <a:gd name="connsiteY21" fmla="*/ 223838 h 1947863"/>
                <a:gd name="connsiteX22" fmla="*/ 970090 w 2781301"/>
                <a:gd name="connsiteY22" fmla="*/ 136710 h 1947863"/>
                <a:gd name="connsiteX23" fmla="*/ 1176338 w 2781301"/>
                <a:gd name="connsiteY23" fmla="*/ 0 h 194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81301" h="1947863">
                  <a:moveTo>
                    <a:pt x="952500" y="223837"/>
                  </a:moveTo>
                  <a:lnTo>
                    <a:pt x="952500" y="223838"/>
                  </a:lnTo>
                  <a:lnTo>
                    <a:pt x="952500" y="223838"/>
                  </a:lnTo>
                  <a:close/>
                  <a:moveTo>
                    <a:pt x="1176338" y="0"/>
                  </a:moveTo>
                  <a:lnTo>
                    <a:pt x="2557463" y="0"/>
                  </a:lnTo>
                  <a:cubicBezTo>
                    <a:pt x="2681085" y="0"/>
                    <a:pt x="2781301" y="100216"/>
                    <a:pt x="2781301" y="223838"/>
                  </a:cubicBezTo>
                  <a:lnTo>
                    <a:pt x="2781300" y="223838"/>
                  </a:lnTo>
                  <a:lnTo>
                    <a:pt x="2778489" y="237762"/>
                  </a:lnTo>
                  <a:lnTo>
                    <a:pt x="2781300" y="265648"/>
                  </a:lnTo>
                  <a:lnTo>
                    <a:pt x="2781300" y="511181"/>
                  </a:lnTo>
                  <a:lnTo>
                    <a:pt x="2781300" y="1660520"/>
                  </a:lnTo>
                  <a:lnTo>
                    <a:pt x="2781300" y="1682216"/>
                  </a:lnTo>
                  <a:cubicBezTo>
                    <a:pt x="2781300" y="1828929"/>
                    <a:pt x="2662366" y="1947863"/>
                    <a:pt x="2515653" y="1947863"/>
                  </a:cubicBezTo>
                  <a:lnTo>
                    <a:pt x="2493957" y="1947863"/>
                  </a:lnTo>
                  <a:lnTo>
                    <a:pt x="1453097" y="1947863"/>
                  </a:lnTo>
                  <a:lnTo>
                    <a:pt x="287343" y="1947863"/>
                  </a:lnTo>
                  <a:cubicBezTo>
                    <a:pt x="128648" y="1947863"/>
                    <a:pt x="0" y="1819215"/>
                    <a:pt x="0" y="1660520"/>
                  </a:cubicBezTo>
                  <a:lnTo>
                    <a:pt x="0" y="511181"/>
                  </a:lnTo>
                  <a:cubicBezTo>
                    <a:pt x="0" y="352486"/>
                    <a:pt x="128648" y="223838"/>
                    <a:pt x="287343" y="223838"/>
                  </a:cubicBezTo>
                  <a:lnTo>
                    <a:pt x="952500" y="223838"/>
                  </a:lnTo>
                  <a:lnTo>
                    <a:pt x="952500" y="223838"/>
                  </a:lnTo>
                  <a:lnTo>
                    <a:pt x="952500" y="223838"/>
                  </a:lnTo>
                  <a:lnTo>
                    <a:pt x="970090" y="136710"/>
                  </a:lnTo>
                  <a:cubicBezTo>
                    <a:pt x="1004071" y="56372"/>
                    <a:pt x="1083621" y="0"/>
                    <a:pt x="1176338"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7" name="Rectangle 68"/>
            <p:cNvSpPr/>
            <p:nvPr/>
          </p:nvSpPr>
          <p:spPr>
            <a:xfrm>
              <a:off x="1780303" y="3534337"/>
              <a:ext cx="1537957" cy="236389"/>
            </a:xfrm>
            <a:prstGeom prst="rect">
              <a:avLst/>
            </a:prstGeom>
          </p:spPr>
          <p:txBody>
            <a:bodyPr wrap="none" lIns="72000" tIns="0" rIns="72000" bIns="0" anchor="ctr" anchorCtr="1">
              <a:normAutofit fontScale="92500" lnSpcReduction="10000"/>
            </a:bodyPr>
            <a:lstStyle/>
            <a:p>
              <a:pPr lvl="0" algn="ctr" defTabSz="914400">
                <a:defRPr/>
              </a:pPr>
              <a:r>
                <a:rPr lang="en-US" altLang="zh-CN" b="1" dirty="0">
                  <a:solidFill>
                    <a:schemeClr val="bg1"/>
                  </a:solidFill>
                </a:rPr>
                <a:t>Camera angle</a:t>
              </a:r>
              <a:endParaRPr lang="zh-CN" altLang="en-US" b="1" dirty="0">
                <a:solidFill>
                  <a:schemeClr val="bg1"/>
                </a:solidFill>
              </a:endParaRPr>
            </a:p>
          </p:txBody>
        </p:sp>
      </p:grpSp>
      <p:grpSp>
        <p:nvGrpSpPr>
          <p:cNvPr id="37" name="组合 36"/>
          <p:cNvGrpSpPr/>
          <p:nvPr/>
        </p:nvGrpSpPr>
        <p:grpSpPr>
          <a:xfrm>
            <a:off x="589550" y="1258722"/>
            <a:ext cx="1970234" cy="1441075"/>
            <a:chOff x="1574667" y="919053"/>
            <a:chExt cx="1970234" cy="1441075"/>
          </a:xfrm>
        </p:grpSpPr>
        <p:sp>
          <p:nvSpPr>
            <p:cNvPr id="4" name="Freeform: Shape 55"/>
            <p:cNvSpPr/>
            <p:nvPr/>
          </p:nvSpPr>
          <p:spPr>
            <a:xfrm>
              <a:off x="1574667" y="919053"/>
              <a:ext cx="1949231" cy="1362482"/>
            </a:xfrm>
            <a:custGeom>
              <a:avLst/>
              <a:gdLst>
                <a:gd name="connsiteX0" fmla="*/ 452455 w 5867139"/>
                <a:gd name="connsiteY0" fmla="*/ 0 h 4678308"/>
                <a:gd name="connsiteX1" fmla="*/ 2204838 w 5867139"/>
                <a:gd name="connsiteY1" fmla="*/ 0 h 4678308"/>
                <a:gd name="connsiteX2" fmla="*/ 2553973 w 5867139"/>
                <a:gd name="connsiteY2" fmla="*/ 177619 h 4678308"/>
                <a:gd name="connsiteX3" fmla="*/ 2573676 w 5867139"/>
                <a:gd name="connsiteY3" fmla="*/ 212652 h 4678308"/>
                <a:gd name="connsiteX4" fmla="*/ 2575413 w 5867139"/>
                <a:gd name="connsiteY4" fmla="*/ 212652 h 4678308"/>
                <a:gd name="connsiteX5" fmla="*/ 2599727 w 5867139"/>
                <a:gd name="connsiteY5" fmla="*/ 257448 h 4678308"/>
                <a:gd name="connsiteX6" fmla="*/ 2822014 w 5867139"/>
                <a:gd name="connsiteY6" fmla="*/ 406389 h 4678308"/>
                <a:gd name="connsiteX7" fmla="*/ 2876745 w 5867139"/>
                <a:gd name="connsiteY7" fmla="*/ 411907 h 4678308"/>
                <a:gd name="connsiteX8" fmla="*/ 5287549 w 5867139"/>
                <a:gd name="connsiteY8" fmla="*/ 411907 h 4678308"/>
                <a:gd name="connsiteX9" fmla="*/ 5867139 w 5867139"/>
                <a:gd name="connsiteY9" fmla="*/ 991497 h 4678308"/>
                <a:gd name="connsiteX10" fmla="*/ 5867139 w 5867139"/>
                <a:gd name="connsiteY10" fmla="*/ 4098718 h 4678308"/>
                <a:gd name="connsiteX11" fmla="*/ 5287549 w 5867139"/>
                <a:gd name="connsiteY11" fmla="*/ 4678308 h 4678308"/>
                <a:gd name="connsiteX12" fmla="*/ 579590 w 5867139"/>
                <a:gd name="connsiteY12" fmla="*/ 4678308 h 4678308"/>
                <a:gd name="connsiteX13" fmla="*/ 0 w 5867139"/>
                <a:gd name="connsiteY13" fmla="*/ 4098718 h 4678308"/>
                <a:gd name="connsiteX14" fmla="*/ 0 w 5867139"/>
                <a:gd name="connsiteY14" fmla="*/ 991497 h 4678308"/>
                <a:gd name="connsiteX15" fmla="*/ 2 w 5867139"/>
                <a:gd name="connsiteY15" fmla="*/ 991476 h 4678308"/>
                <a:gd name="connsiteX16" fmla="*/ 2 w 5867139"/>
                <a:gd name="connsiteY16" fmla="*/ 488091 h 4678308"/>
                <a:gd name="connsiteX17" fmla="*/ 2 w 5867139"/>
                <a:gd name="connsiteY17" fmla="*/ 473012 h 4678308"/>
                <a:gd name="connsiteX18" fmla="*/ 24092 w 5867139"/>
                <a:gd name="connsiteY18" fmla="*/ 344295 h 4678308"/>
                <a:gd name="connsiteX19" fmla="*/ 28119 w 5867139"/>
                <a:gd name="connsiteY19" fmla="*/ 337849 h 4678308"/>
                <a:gd name="connsiteX20" fmla="*/ 35560 w 5867139"/>
                <a:gd name="connsiteY20" fmla="*/ 298103 h 4678308"/>
                <a:gd name="connsiteX21" fmla="*/ 452455 w 5867139"/>
                <a:gd name="connsiteY21" fmla="*/ 0 h 467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67139" h="4678308">
                  <a:moveTo>
                    <a:pt x="452455" y="0"/>
                  </a:moveTo>
                  <a:lnTo>
                    <a:pt x="2204838" y="0"/>
                  </a:lnTo>
                  <a:cubicBezTo>
                    <a:pt x="2345397" y="0"/>
                    <a:pt x="2470986" y="69143"/>
                    <a:pt x="2553973" y="177619"/>
                  </a:cubicBezTo>
                  <a:lnTo>
                    <a:pt x="2573676" y="212652"/>
                  </a:lnTo>
                  <a:lnTo>
                    <a:pt x="2575413" y="212652"/>
                  </a:lnTo>
                  <a:lnTo>
                    <a:pt x="2599727" y="257448"/>
                  </a:lnTo>
                  <a:cubicBezTo>
                    <a:pt x="2650641" y="332809"/>
                    <a:pt x="2729799" y="387519"/>
                    <a:pt x="2822014" y="406389"/>
                  </a:cubicBezTo>
                  <a:lnTo>
                    <a:pt x="2876745" y="411907"/>
                  </a:lnTo>
                  <a:lnTo>
                    <a:pt x="5287549" y="411907"/>
                  </a:lnTo>
                  <a:cubicBezTo>
                    <a:pt x="5607648" y="411907"/>
                    <a:pt x="5867139" y="671398"/>
                    <a:pt x="5867139" y="991497"/>
                  </a:cubicBezTo>
                  <a:lnTo>
                    <a:pt x="5867139" y="4098718"/>
                  </a:lnTo>
                  <a:cubicBezTo>
                    <a:pt x="5867139" y="4418817"/>
                    <a:pt x="5607648" y="4678308"/>
                    <a:pt x="5287549" y="4678308"/>
                  </a:cubicBezTo>
                  <a:lnTo>
                    <a:pt x="579590" y="4678308"/>
                  </a:lnTo>
                  <a:cubicBezTo>
                    <a:pt x="259491" y="4678308"/>
                    <a:pt x="0" y="4418817"/>
                    <a:pt x="0" y="4098718"/>
                  </a:cubicBezTo>
                  <a:lnTo>
                    <a:pt x="0" y="991497"/>
                  </a:lnTo>
                  <a:lnTo>
                    <a:pt x="2" y="991476"/>
                  </a:lnTo>
                  <a:lnTo>
                    <a:pt x="2" y="488091"/>
                  </a:lnTo>
                  <a:lnTo>
                    <a:pt x="2" y="473012"/>
                  </a:lnTo>
                  <a:cubicBezTo>
                    <a:pt x="2" y="427354"/>
                    <a:pt x="8581" y="383857"/>
                    <a:pt x="24092" y="344295"/>
                  </a:cubicBezTo>
                  <a:lnTo>
                    <a:pt x="28119" y="337849"/>
                  </a:lnTo>
                  <a:lnTo>
                    <a:pt x="35560" y="298103"/>
                  </a:lnTo>
                  <a:cubicBezTo>
                    <a:pt x="104245" y="122920"/>
                    <a:pt x="265043" y="0"/>
                    <a:pt x="452455" y="0"/>
                  </a:cubicBezTo>
                  <a:close/>
                </a:path>
              </a:pathLst>
            </a:cu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144000" tIns="144000" anchor="t" anchorCtr="0">
              <a:normAutofit/>
            </a:bodyPr>
            <a:lstStyle/>
            <a:p>
              <a:r>
                <a:rPr lang="en-US" altLang="zh-CN" b="1">
                  <a:solidFill>
                    <a:schemeClr val="accent1"/>
                  </a:solidFill>
                </a:rPr>
                <a:t>01</a:t>
              </a:r>
              <a:br>
                <a:rPr lang="en-US" altLang="zh-CN" b="1">
                  <a:solidFill>
                    <a:schemeClr val="accent1"/>
                  </a:solidFill>
                </a:rPr>
              </a:br>
              <a:endParaRPr lang="en-US" altLang="zh-CN" b="1">
                <a:solidFill>
                  <a:schemeClr val="accent1"/>
                </a:solidFill>
              </a:endParaRPr>
            </a:p>
          </p:txBody>
        </p:sp>
        <p:sp>
          <p:nvSpPr>
            <p:cNvPr id="34" name="Freeform: Shape 85"/>
            <p:cNvSpPr/>
            <p:nvPr/>
          </p:nvSpPr>
          <p:spPr>
            <a:xfrm>
              <a:off x="1595670" y="1163446"/>
              <a:ext cx="1949231" cy="1196682"/>
            </a:xfrm>
            <a:custGeom>
              <a:avLst/>
              <a:gdLst>
                <a:gd name="connsiteX0" fmla="*/ 952500 w 2781301"/>
                <a:gd name="connsiteY0" fmla="*/ 223837 h 1947863"/>
                <a:gd name="connsiteX1" fmla="*/ 952500 w 2781301"/>
                <a:gd name="connsiteY1" fmla="*/ 223838 h 1947863"/>
                <a:gd name="connsiteX2" fmla="*/ 952500 w 2781301"/>
                <a:gd name="connsiteY2" fmla="*/ 223838 h 1947863"/>
                <a:gd name="connsiteX3" fmla="*/ 1176338 w 2781301"/>
                <a:gd name="connsiteY3" fmla="*/ 0 h 1947863"/>
                <a:gd name="connsiteX4" fmla="*/ 2557463 w 2781301"/>
                <a:gd name="connsiteY4" fmla="*/ 0 h 1947863"/>
                <a:gd name="connsiteX5" fmla="*/ 2781301 w 2781301"/>
                <a:gd name="connsiteY5" fmla="*/ 223838 h 1947863"/>
                <a:gd name="connsiteX6" fmla="*/ 2781300 w 2781301"/>
                <a:gd name="connsiteY6" fmla="*/ 223838 h 1947863"/>
                <a:gd name="connsiteX7" fmla="*/ 2778489 w 2781301"/>
                <a:gd name="connsiteY7" fmla="*/ 237762 h 1947863"/>
                <a:gd name="connsiteX8" fmla="*/ 2781300 w 2781301"/>
                <a:gd name="connsiteY8" fmla="*/ 265648 h 1947863"/>
                <a:gd name="connsiteX9" fmla="*/ 2781300 w 2781301"/>
                <a:gd name="connsiteY9" fmla="*/ 511181 h 1947863"/>
                <a:gd name="connsiteX10" fmla="*/ 2781300 w 2781301"/>
                <a:gd name="connsiteY10" fmla="*/ 1660520 h 1947863"/>
                <a:gd name="connsiteX11" fmla="*/ 2781300 w 2781301"/>
                <a:gd name="connsiteY11" fmla="*/ 1682216 h 1947863"/>
                <a:gd name="connsiteX12" fmla="*/ 2515653 w 2781301"/>
                <a:gd name="connsiteY12" fmla="*/ 1947863 h 1947863"/>
                <a:gd name="connsiteX13" fmla="*/ 2493957 w 2781301"/>
                <a:gd name="connsiteY13" fmla="*/ 1947863 h 1947863"/>
                <a:gd name="connsiteX14" fmla="*/ 1453097 w 2781301"/>
                <a:gd name="connsiteY14" fmla="*/ 1947863 h 1947863"/>
                <a:gd name="connsiteX15" fmla="*/ 287343 w 2781301"/>
                <a:gd name="connsiteY15" fmla="*/ 1947863 h 1947863"/>
                <a:gd name="connsiteX16" fmla="*/ 0 w 2781301"/>
                <a:gd name="connsiteY16" fmla="*/ 1660520 h 1947863"/>
                <a:gd name="connsiteX17" fmla="*/ 0 w 2781301"/>
                <a:gd name="connsiteY17" fmla="*/ 511181 h 1947863"/>
                <a:gd name="connsiteX18" fmla="*/ 287343 w 2781301"/>
                <a:gd name="connsiteY18" fmla="*/ 223838 h 1947863"/>
                <a:gd name="connsiteX19" fmla="*/ 952500 w 2781301"/>
                <a:gd name="connsiteY19" fmla="*/ 223838 h 1947863"/>
                <a:gd name="connsiteX20" fmla="*/ 952500 w 2781301"/>
                <a:gd name="connsiteY20" fmla="*/ 223838 h 1947863"/>
                <a:gd name="connsiteX21" fmla="*/ 952500 w 2781301"/>
                <a:gd name="connsiteY21" fmla="*/ 223838 h 1947863"/>
                <a:gd name="connsiteX22" fmla="*/ 970090 w 2781301"/>
                <a:gd name="connsiteY22" fmla="*/ 136710 h 1947863"/>
                <a:gd name="connsiteX23" fmla="*/ 1176338 w 2781301"/>
                <a:gd name="connsiteY23" fmla="*/ 0 h 194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81301" h="1947863">
                  <a:moveTo>
                    <a:pt x="952500" y="223837"/>
                  </a:moveTo>
                  <a:lnTo>
                    <a:pt x="952500" y="223838"/>
                  </a:lnTo>
                  <a:lnTo>
                    <a:pt x="952500" y="223838"/>
                  </a:lnTo>
                  <a:close/>
                  <a:moveTo>
                    <a:pt x="1176338" y="0"/>
                  </a:moveTo>
                  <a:lnTo>
                    <a:pt x="2557463" y="0"/>
                  </a:lnTo>
                  <a:cubicBezTo>
                    <a:pt x="2681085" y="0"/>
                    <a:pt x="2781301" y="100216"/>
                    <a:pt x="2781301" y="223838"/>
                  </a:cubicBezTo>
                  <a:lnTo>
                    <a:pt x="2781300" y="223838"/>
                  </a:lnTo>
                  <a:lnTo>
                    <a:pt x="2778489" y="237762"/>
                  </a:lnTo>
                  <a:lnTo>
                    <a:pt x="2781300" y="265648"/>
                  </a:lnTo>
                  <a:lnTo>
                    <a:pt x="2781300" y="511181"/>
                  </a:lnTo>
                  <a:lnTo>
                    <a:pt x="2781300" y="1660520"/>
                  </a:lnTo>
                  <a:lnTo>
                    <a:pt x="2781300" y="1682216"/>
                  </a:lnTo>
                  <a:cubicBezTo>
                    <a:pt x="2781300" y="1828929"/>
                    <a:pt x="2662366" y="1947863"/>
                    <a:pt x="2515653" y="1947863"/>
                  </a:cubicBezTo>
                  <a:lnTo>
                    <a:pt x="2493957" y="1947863"/>
                  </a:lnTo>
                  <a:lnTo>
                    <a:pt x="1453097" y="1947863"/>
                  </a:lnTo>
                  <a:lnTo>
                    <a:pt x="287343" y="1947863"/>
                  </a:lnTo>
                  <a:cubicBezTo>
                    <a:pt x="128648" y="1947863"/>
                    <a:pt x="0" y="1819215"/>
                    <a:pt x="0" y="1660520"/>
                  </a:cubicBezTo>
                  <a:lnTo>
                    <a:pt x="0" y="511181"/>
                  </a:lnTo>
                  <a:cubicBezTo>
                    <a:pt x="0" y="352486"/>
                    <a:pt x="128648" y="223838"/>
                    <a:pt x="287343" y="223838"/>
                  </a:cubicBezTo>
                  <a:lnTo>
                    <a:pt x="952500" y="223838"/>
                  </a:lnTo>
                  <a:lnTo>
                    <a:pt x="952500" y="223838"/>
                  </a:lnTo>
                  <a:lnTo>
                    <a:pt x="952500" y="223838"/>
                  </a:lnTo>
                  <a:lnTo>
                    <a:pt x="970090" y="136710"/>
                  </a:lnTo>
                  <a:cubicBezTo>
                    <a:pt x="1004071" y="56372"/>
                    <a:pt x="1083621" y="0"/>
                    <a:pt x="1176338"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1" name="Rectangle 72"/>
            <p:cNvSpPr/>
            <p:nvPr/>
          </p:nvSpPr>
          <p:spPr>
            <a:xfrm>
              <a:off x="1780303" y="1602489"/>
              <a:ext cx="1537957" cy="236389"/>
            </a:xfrm>
            <a:prstGeom prst="rect">
              <a:avLst/>
            </a:prstGeom>
          </p:spPr>
          <p:txBody>
            <a:bodyPr wrap="none" lIns="72000" tIns="0" rIns="72000" bIns="0" anchor="ctr" anchorCtr="1">
              <a:normAutofit fontScale="92500" lnSpcReduction="10000"/>
            </a:bodyPr>
            <a:lstStyle/>
            <a:p>
              <a:pPr lvl="0" algn="ctr" defTabSz="914400">
                <a:defRPr/>
              </a:pPr>
              <a:r>
                <a:rPr lang="en-US" altLang="zh-CN" b="1" dirty="0">
                  <a:solidFill>
                    <a:schemeClr val="bg1"/>
                  </a:solidFill>
                </a:rPr>
                <a:t>What’s in your pocket</a:t>
              </a:r>
              <a:endParaRPr lang="zh-CN" altLang="en-US" b="1" dirty="0">
                <a:solidFill>
                  <a:schemeClr val="bg1"/>
                </a:solidFill>
              </a:endParaRPr>
            </a:p>
          </p:txBody>
        </p:sp>
      </p:grpSp>
      <p:grpSp>
        <p:nvGrpSpPr>
          <p:cNvPr id="40" name="组合 39"/>
          <p:cNvGrpSpPr/>
          <p:nvPr/>
        </p:nvGrpSpPr>
        <p:grpSpPr>
          <a:xfrm>
            <a:off x="3633869" y="1278525"/>
            <a:ext cx="1962831" cy="1422525"/>
            <a:chOff x="5149090" y="919053"/>
            <a:chExt cx="1962831" cy="1422525"/>
          </a:xfrm>
        </p:grpSpPr>
        <p:sp>
          <p:nvSpPr>
            <p:cNvPr id="6" name="Freeform: Shape 57"/>
            <p:cNvSpPr/>
            <p:nvPr/>
          </p:nvSpPr>
          <p:spPr>
            <a:xfrm>
              <a:off x="5162690" y="919053"/>
              <a:ext cx="1949231" cy="1362482"/>
            </a:xfrm>
            <a:custGeom>
              <a:avLst/>
              <a:gdLst>
                <a:gd name="connsiteX0" fmla="*/ 452455 w 5867139"/>
                <a:gd name="connsiteY0" fmla="*/ 0 h 4678308"/>
                <a:gd name="connsiteX1" fmla="*/ 2204838 w 5867139"/>
                <a:gd name="connsiteY1" fmla="*/ 0 h 4678308"/>
                <a:gd name="connsiteX2" fmla="*/ 2553973 w 5867139"/>
                <a:gd name="connsiteY2" fmla="*/ 177619 h 4678308"/>
                <a:gd name="connsiteX3" fmla="*/ 2573676 w 5867139"/>
                <a:gd name="connsiteY3" fmla="*/ 212652 h 4678308"/>
                <a:gd name="connsiteX4" fmla="*/ 2575413 w 5867139"/>
                <a:gd name="connsiteY4" fmla="*/ 212652 h 4678308"/>
                <a:gd name="connsiteX5" fmla="*/ 2599727 w 5867139"/>
                <a:gd name="connsiteY5" fmla="*/ 257448 h 4678308"/>
                <a:gd name="connsiteX6" fmla="*/ 2822014 w 5867139"/>
                <a:gd name="connsiteY6" fmla="*/ 406389 h 4678308"/>
                <a:gd name="connsiteX7" fmla="*/ 2876745 w 5867139"/>
                <a:gd name="connsiteY7" fmla="*/ 411907 h 4678308"/>
                <a:gd name="connsiteX8" fmla="*/ 5287549 w 5867139"/>
                <a:gd name="connsiteY8" fmla="*/ 411907 h 4678308"/>
                <a:gd name="connsiteX9" fmla="*/ 5867139 w 5867139"/>
                <a:gd name="connsiteY9" fmla="*/ 991497 h 4678308"/>
                <a:gd name="connsiteX10" fmla="*/ 5867139 w 5867139"/>
                <a:gd name="connsiteY10" fmla="*/ 4098718 h 4678308"/>
                <a:gd name="connsiteX11" fmla="*/ 5287549 w 5867139"/>
                <a:gd name="connsiteY11" fmla="*/ 4678308 h 4678308"/>
                <a:gd name="connsiteX12" fmla="*/ 579590 w 5867139"/>
                <a:gd name="connsiteY12" fmla="*/ 4678308 h 4678308"/>
                <a:gd name="connsiteX13" fmla="*/ 0 w 5867139"/>
                <a:gd name="connsiteY13" fmla="*/ 4098718 h 4678308"/>
                <a:gd name="connsiteX14" fmla="*/ 0 w 5867139"/>
                <a:gd name="connsiteY14" fmla="*/ 991497 h 4678308"/>
                <a:gd name="connsiteX15" fmla="*/ 2 w 5867139"/>
                <a:gd name="connsiteY15" fmla="*/ 991476 h 4678308"/>
                <a:gd name="connsiteX16" fmla="*/ 2 w 5867139"/>
                <a:gd name="connsiteY16" fmla="*/ 488091 h 4678308"/>
                <a:gd name="connsiteX17" fmla="*/ 2 w 5867139"/>
                <a:gd name="connsiteY17" fmla="*/ 473012 h 4678308"/>
                <a:gd name="connsiteX18" fmla="*/ 24092 w 5867139"/>
                <a:gd name="connsiteY18" fmla="*/ 344295 h 4678308"/>
                <a:gd name="connsiteX19" fmla="*/ 28119 w 5867139"/>
                <a:gd name="connsiteY19" fmla="*/ 337849 h 4678308"/>
                <a:gd name="connsiteX20" fmla="*/ 35560 w 5867139"/>
                <a:gd name="connsiteY20" fmla="*/ 298103 h 4678308"/>
                <a:gd name="connsiteX21" fmla="*/ 452455 w 5867139"/>
                <a:gd name="connsiteY21" fmla="*/ 0 h 467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67139" h="4678308">
                  <a:moveTo>
                    <a:pt x="452455" y="0"/>
                  </a:moveTo>
                  <a:lnTo>
                    <a:pt x="2204838" y="0"/>
                  </a:lnTo>
                  <a:cubicBezTo>
                    <a:pt x="2345397" y="0"/>
                    <a:pt x="2470986" y="69143"/>
                    <a:pt x="2553973" y="177619"/>
                  </a:cubicBezTo>
                  <a:lnTo>
                    <a:pt x="2573676" y="212652"/>
                  </a:lnTo>
                  <a:lnTo>
                    <a:pt x="2575413" y="212652"/>
                  </a:lnTo>
                  <a:lnTo>
                    <a:pt x="2599727" y="257448"/>
                  </a:lnTo>
                  <a:cubicBezTo>
                    <a:pt x="2650641" y="332809"/>
                    <a:pt x="2729799" y="387519"/>
                    <a:pt x="2822014" y="406389"/>
                  </a:cubicBezTo>
                  <a:lnTo>
                    <a:pt x="2876745" y="411907"/>
                  </a:lnTo>
                  <a:lnTo>
                    <a:pt x="5287549" y="411907"/>
                  </a:lnTo>
                  <a:cubicBezTo>
                    <a:pt x="5607648" y="411907"/>
                    <a:pt x="5867139" y="671398"/>
                    <a:pt x="5867139" y="991497"/>
                  </a:cubicBezTo>
                  <a:lnTo>
                    <a:pt x="5867139" y="4098718"/>
                  </a:lnTo>
                  <a:cubicBezTo>
                    <a:pt x="5867139" y="4418817"/>
                    <a:pt x="5607648" y="4678308"/>
                    <a:pt x="5287549" y="4678308"/>
                  </a:cubicBezTo>
                  <a:lnTo>
                    <a:pt x="579590" y="4678308"/>
                  </a:lnTo>
                  <a:cubicBezTo>
                    <a:pt x="259491" y="4678308"/>
                    <a:pt x="0" y="4418817"/>
                    <a:pt x="0" y="4098718"/>
                  </a:cubicBezTo>
                  <a:lnTo>
                    <a:pt x="0" y="991497"/>
                  </a:lnTo>
                  <a:lnTo>
                    <a:pt x="2" y="991476"/>
                  </a:lnTo>
                  <a:lnTo>
                    <a:pt x="2" y="488091"/>
                  </a:lnTo>
                  <a:lnTo>
                    <a:pt x="2" y="473012"/>
                  </a:lnTo>
                  <a:cubicBezTo>
                    <a:pt x="2" y="427354"/>
                    <a:pt x="8581" y="383857"/>
                    <a:pt x="24092" y="344295"/>
                  </a:cubicBezTo>
                  <a:lnTo>
                    <a:pt x="28119" y="337849"/>
                  </a:lnTo>
                  <a:lnTo>
                    <a:pt x="35560" y="298103"/>
                  </a:lnTo>
                  <a:cubicBezTo>
                    <a:pt x="104245" y="122920"/>
                    <a:pt x="265043" y="0"/>
                    <a:pt x="452455" y="0"/>
                  </a:cubicBezTo>
                  <a:close/>
                </a:path>
              </a:pathLst>
            </a:cu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144000" tIns="144000" anchor="t" anchorCtr="0">
              <a:normAutofit/>
            </a:bodyPr>
            <a:lstStyle/>
            <a:p>
              <a:r>
                <a:rPr lang="en-US" altLang="zh-CN" b="1">
                  <a:solidFill>
                    <a:schemeClr val="accent2"/>
                  </a:solidFill>
                </a:rPr>
                <a:t>02</a:t>
              </a:r>
            </a:p>
          </p:txBody>
        </p:sp>
        <p:sp>
          <p:nvSpPr>
            <p:cNvPr id="32" name="Freeform: Shape 83"/>
            <p:cNvSpPr/>
            <p:nvPr/>
          </p:nvSpPr>
          <p:spPr>
            <a:xfrm>
              <a:off x="5149090" y="1144896"/>
              <a:ext cx="1949231" cy="1196682"/>
            </a:xfrm>
            <a:custGeom>
              <a:avLst/>
              <a:gdLst>
                <a:gd name="connsiteX0" fmla="*/ 952500 w 2781301"/>
                <a:gd name="connsiteY0" fmla="*/ 223837 h 1947863"/>
                <a:gd name="connsiteX1" fmla="*/ 952500 w 2781301"/>
                <a:gd name="connsiteY1" fmla="*/ 223838 h 1947863"/>
                <a:gd name="connsiteX2" fmla="*/ 952500 w 2781301"/>
                <a:gd name="connsiteY2" fmla="*/ 223838 h 1947863"/>
                <a:gd name="connsiteX3" fmla="*/ 1176338 w 2781301"/>
                <a:gd name="connsiteY3" fmla="*/ 0 h 1947863"/>
                <a:gd name="connsiteX4" fmla="*/ 2557463 w 2781301"/>
                <a:gd name="connsiteY4" fmla="*/ 0 h 1947863"/>
                <a:gd name="connsiteX5" fmla="*/ 2781301 w 2781301"/>
                <a:gd name="connsiteY5" fmla="*/ 223838 h 1947863"/>
                <a:gd name="connsiteX6" fmla="*/ 2781300 w 2781301"/>
                <a:gd name="connsiteY6" fmla="*/ 223838 h 1947863"/>
                <a:gd name="connsiteX7" fmla="*/ 2778489 w 2781301"/>
                <a:gd name="connsiteY7" fmla="*/ 237762 h 1947863"/>
                <a:gd name="connsiteX8" fmla="*/ 2781300 w 2781301"/>
                <a:gd name="connsiteY8" fmla="*/ 265648 h 1947863"/>
                <a:gd name="connsiteX9" fmla="*/ 2781300 w 2781301"/>
                <a:gd name="connsiteY9" fmla="*/ 511181 h 1947863"/>
                <a:gd name="connsiteX10" fmla="*/ 2781300 w 2781301"/>
                <a:gd name="connsiteY10" fmla="*/ 1660520 h 1947863"/>
                <a:gd name="connsiteX11" fmla="*/ 2781300 w 2781301"/>
                <a:gd name="connsiteY11" fmla="*/ 1682216 h 1947863"/>
                <a:gd name="connsiteX12" fmla="*/ 2515653 w 2781301"/>
                <a:gd name="connsiteY12" fmla="*/ 1947863 h 1947863"/>
                <a:gd name="connsiteX13" fmla="*/ 2493957 w 2781301"/>
                <a:gd name="connsiteY13" fmla="*/ 1947863 h 1947863"/>
                <a:gd name="connsiteX14" fmla="*/ 1453097 w 2781301"/>
                <a:gd name="connsiteY14" fmla="*/ 1947863 h 1947863"/>
                <a:gd name="connsiteX15" fmla="*/ 287343 w 2781301"/>
                <a:gd name="connsiteY15" fmla="*/ 1947863 h 1947863"/>
                <a:gd name="connsiteX16" fmla="*/ 0 w 2781301"/>
                <a:gd name="connsiteY16" fmla="*/ 1660520 h 1947863"/>
                <a:gd name="connsiteX17" fmla="*/ 0 w 2781301"/>
                <a:gd name="connsiteY17" fmla="*/ 511181 h 1947863"/>
                <a:gd name="connsiteX18" fmla="*/ 287343 w 2781301"/>
                <a:gd name="connsiteY18" fmla="*/ 223838 h 1947863"/>
                <a:gd name="connsiteX19" fmla="*/ 952500 w 2781301"/>
                <a:gd name="connsiteY19" fmla="*/ 223838 h 1947863"/>
                <a:gd name="connsiteX20" fmla="*/ 952500 w 2781301"/>
                <a:gd name="connsiteY20" fmla="*/ 223838 h 1947863"/>
                <a:gd name="connsiteX21" fmla="*/ 952500 w 2781301"/>
                <a:gd name="connsiteY21" fmla="*/ 223838 h 1947863"/>
                <a:gd name="connsiteX22" fmla="*/ 970090 w 2781301"/>
                <a:gd name="connsiteY22" fmla="*/ 136710 h 1947863"/>
                <a:gd name="connsiteX23" fmla="*/ 1176338 w 2781301"/>
                <a:gd name="connsiteY23" fmla="*/ 0 h 194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81301" h="1947863">
                  <a:moveTo>
                    <a:pt x="952500" y="223837"/>
                  </a:moveTo>
                  <a:lnTo>
                    <a:pt x="952500" y="223838"/>
                  </a:lnTo>
                  <a:lnTo>
                    <a:pt x="952500" y="223838"/>
                  </a:lnTo>
                  <a:close/>
                  <a:moveTo>
                    <a:pt x="1176338" y="0"/>
                  </a:moveTo>
                  <a:lnTo>
                    <a:pt x="2557463" y="0"/>
                  </a:lnTo>
                  <a:cubicBezTo>
                    <a:pt x="2681085" y="0"/>
                    <a:pt x="2781301" y="100216"/>
                    <a:pt x="2781301" y="223838"/>
                  </a:cubicBezTo>
                  <a:lnTo>
                    <a:pt x="2781300" y="223838"/>
                  </a:lnTo>
                  <a:lnTo>
                    <a:pt x="2778489" y="237762"/>
                  </a:lnTo>
                  <a:lnTo>
                    <a:pt x="2781300" y="265648"/>
                  </a:lnTo>
                  <a:lnTo>
                    <a:pt x="2781300" y="511181"/>
                  </a:lnTo>
                  <a:lnTo>
                    <a:pt x="2781300" y="1660520"/>
                  </a:lnTo>
                  <a:lnTo>
                    <a:pt x="2781300" y="1682216"/>
                  </a:lnTo>
                  <a:cubicBezTo>
                    <a:pt x="2781300" y="1828929"/>
                    <a:pt x="2662366" y="1947863"/>
                    <a:pt x="2515653" y="1947863"/>
                  </a:cubicBezTo>
                  <a:lnTo>
                    <a:pt x="2493957" y="1947863"/>
                  </a:lnTo>
                  <a:lnTo>
                    <a:pt x="1453097" y="1947863"/>
                  </a:lnTo>
                  <a:lnTo>
                    <a:pt x="287343" y="1947863"/>
                  </a:lnTo>
                  <a:cubicBezTo>
                    <a:pt x="128648" y="1947863"/>
                    <a:pt x="0" y="1819215"/>
                    <a:pt x="0" y="1660520"/>
                  </a:cubicBezTo>
                  <a:lnTo>
                    <a:pt x="0" y="511181"/>
                  </a:lnTo>
                  <a:cubicBezTo>
                    <a:pt x="0" y="352486"/>
                    <a:pt x="128648" y="223838"/>
                    <a:pt x="287343" y="223838"/>
                  </a:cubicBezTo>
                  <a:lnTo>
                    <a:pt x="952500" y="223838"/>
                  </a:lnTo>
                  <a:lnTo>
                    <a:pt x="952500" y="223838"/>
                  </a:lnTo>
                  <a:lnTo>
                    <a:pt x="952500" y="223838"/>
                  </a:lnTo>
                  <a:lnTo>
                    <a:pt x="970090" y="136710"/>
                  </a:lnTo>
                  <a:cubicBezTo>
                    <a:pt x="1004071" y="56372"/>
                    <a:pt x="1083621" y="0"/>
                    <a:pt x="1176338"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3" name="Rectangle 74"/>
            <p:cNvSpPr/>
            <p:nvPr/>
          </p:nvSpPr>
          <p:spPr>
            <a:xfrm>
              <a:off x="5368326" y="1602489"/>
              <a:ext cx="1537957" cy="236389"/>
            </a:xfrm>
            <a:prstGeom prst="rect">
              <a:avLst/>
            </a:prstGeom>
          </p:spPr>
          <p:txBody>
            <a:bodyPr wrap="none" lIns="72000" tIns="0" rIns="72000" bIns="0" anchor="ctr" anchorCtr="1">
              <a:normAutofit fontScale="92500" lnSpcReduction="10000"/>
            </a:bodyPr>
            <a:lstStyle/>
            <a:p>
              <a:pPr lvl="0" algn="ctr" defTabSz="914400">
                <a:defRPr/>
              </a:pPr>
              <a:r>
                <a:rPr lang="en-US" altLang="zh-CN" b="1" dirty="0">
                  <a:solidFill>
                    <a:schemeClr val="bg1"/>
                  </a:solidFill>
                </a:rPr>
                <a:t>Interviewee</a:t>
              </a:r>
              <a:endParaRPr lang="zh-CN" altLang="en-US" b="1" dirty="0">
                <a:solidFill>
                  <a:schemeClr val="bg1"/>
                </a:solidFill>
              </a:endParaRPr>
            </a:p>
          </p:txBody>
        </p:sp>
      </p:grpSp>
      <p:sp>
        <p:nvSpPr>
          <p:cNvPr id="3" name="矩形 2">
            <a:extLst>
              <a:ext uri="{FF2B5EF4-FFF2-40B4-BE49-F238E27FC236}">
                <a16:creationId xmlns:a16="http://schemas.microsoft.com/office/drawing/2014/main" id="{38840652-351C-420A-B292-80E46235A95B}"/>
              </a:ext>
            </a:extLst>
          </p:cNvPr>
          <p:cNvSpPr/>
          <p:nvPr/>
        </p:nvSpPr>
        <p:spPr>
          <a:xfrm>
            <a:off x="350448" y="180440"/>
            <a:ext cx="2185855" cy="646331"/>
          </a:xfrm>
          <a:prstGeom prst="rect">
            <a:avLst/>
          </a:prstGeom>
          <a:noFill/>
        </p:spPr>
        <p:txBody>
          <a:bodyPr wrap="none" lIns="91440" tIns="45720" rIns="91440" bIns="45720">
            <a:spAutoFit/>
          </a:bodyPr>
          <a:lstStyle/>
          <a:p>
            <a:pPr algn="ctr"/>
            <a:r>
              <a:rPr lang="en-US" altLang="zh-CN" sz="3600" b="0" cap="none" spc="0" dirty="0">
                <a:ln w="0"/>
                <a:gradFill>
                  <a:gsLst>
                    <a:gs pos="21000">
                      <a:srgbClr val="53575C"/>
                    </a:gs>
                    <a:gs pos="88000">
                      <a:srgbClr val="C5C7CA"/>
                    </a:gs>
                  </a:gsLst>
                  <a:lin ang="5400000"/>
                </a:gradFill>
                <a:effectLst/>
              </a:rPr>
              <a:t>Inspiration</a:t>
            </a:r>
            <a:endParaRPr lang="zh-CN" altLang="en-US" sz="3600" b="0" cap="none" spc="0" dirty="0">
              <a:ln w="0"/>
              <a:gradFill>
                <a:gsLst>
                  <a:gs pos="21000">
                    <a:srgbClr val="53575C"/>
                  </a:gs>
                  <a:gs pos="88000">
                    <a:srgbClr val="C5C7CA"/>
                  </a:gs>
                </a:gsLst>
                <a:lin ang="5400000"/>
              </a:gradFill>
              <a:effectLst/>
            </a:endParaRPr>
          </a:p>
        </p:txBody>
      </p:sp>
      <p:pic>
        <p:nvPicPr>
          <p:cNvPr id="5" name="音频 4">
            <a:hlinkClick r:id="" action="ppaction://media"/>
            <a:extLst>
              <a:ext uri="{FF2B5EF4-FFF2-40B4-BE49-F238E27FC236}">
                <a16:creationId xmlns:a16="http://schemas.microsoft.com/office/drawing/2014/main" id="{BBA4DBCB-C610-434A-9121-47A01C431D0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101511">
        <p:fade/>
      </p:transition>
    </mc:Choice>
    <mc:Fallback>
      <p:transition spd="med" advTm="1015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BCAA06F-2BE8-4109-9ACC-313C607295D0}"/>
              </a:ext>
            </a:extLst>
          </p:cNvPr>
          <p:cNvSpPr/>
          <p:nvPr/>
        </p:nvSpPr>
        <p:spPr>
          <a:xfrm>
            <a:off x="323528" y="51470"/>
            <a:ext cx="2863476" cy="1754326"/>
          </a:xfrm>
          <a:prstGeom prst="rect">
            <a:avLst/>
          </a:prstGeom>
          <a:noFill/>
        </p:spPr>
        <p:txBody>
          <a:bodyPr wrap="none" lIns="91440" tIns="45720" rIns="91440" bIns="45720">
            <a:spAutoFit/>
          </a:bodyPr>
          <a:lstStyle/>
          <a:p>
            <a:pPr algn="ctr"/>
            <a:r>
              <a:rPr lang="en-US" altLang="zh-CN" sz="5400" dirty="0">
                <a:ln w="0"/>
                <a:gradFill>
                  <a:gsLst>
                    <a:gs pos="21000">
                      <a:srgbClr val="53575C"/>
                    </a:gs>
                    <a:gs pos="88000">
                      <a:srgbClr val="C5C7CA"/>
                    </a:gs>
                  </a:gsLst>
                  <a:lin ang="5400000"/>
                </a:gradFill>
              </a:rPr>
              <a:t>Summary</a:t>
            </a:r>
          </a:p>
          <a:p>
            <a:pPr algn="ctr"/>
            <a:endParaRPr lang="zh-CN" altLang="en-US" sz="5400" dirty="0">
              <a:ln w="0"/>
              <a:gradFill>
                <a:gsLst>
                  <a:gs pos="21000">
                    <a:srgbClr val="53575C"/>
                  </a:gs>
                  <a:gs pos="88000">
                    <a:srgbClr val="C5C7CA"/>
                  </a:gs>
                </a:gsLst>
                <a:lin ang="5400000"/>
              </a:gradFill>
            </a:endParaRPr>
          </a:p>
        </p:txBody>
      </p:sp>
      <p:sp>
        <p:nvSpPr>
          <p:cNvPr id="111" name="文本框 110">
            <a:extLst>
              <a:ext uri="{FF2B5EF4-FFF2-40B4-BE49-F238E27FC236}">
                <a16:creationId xmlns:a16="http://schemas.microsoft.com/office/drawing/2014/main" id="{E031F165-CA7A-4365-A3E5-39B7E6DA6B82}"/>
              </a:ext>
            </a:extLst>
          </p:cNvPr>
          <p:cNvSpPr txBox="1"/>
          <p:nvPr/>
        </p:nvSpPr>
        <p:spPr>
          <a:xfrm>
            <a:off x="611560" y="1131590"/>
            <a:ext cx="7560840" cy="1323439"/>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The main content of this video is about the watch story, which includes interviewees with people wearing watches, and videos of watches. It is about three minutes long and included questions about why people wear watches and what they mean to them. This video was inspired by what's in your pocket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 name="音频 3">
            <a:hlinkClick r:id="" action="ppaction://media"/>
            <a:extLst>
              <a:ext uri="{FF2B5EF4-FFF2-40B4-BE49-F238E27FC236}">
                <a16:creationId xmlns:a16="http://schemas.microsoft.com/office/drawing/2014/main" id="{5E5693CD-4E9D-4D41-8959-C2C924DCF9F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21700" y="4521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31194">
        <p:fade/>
      </p:transition>
    </mc:Choice>
    <mc:Fallback>
      <p:transition spd="med" advTm="311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第一PPT模板网-WWW.1PPT.COM"/>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ags/tag3.xml><?xml version="1.0" encoding="utf-8"?>
<p:tagLst xmlns:a="http://schemas.openxmlformats.org/drawingml/2006/main" xmlns:r="http://schemas.openxmlformats.org/officeDocument/2006/relationships" xmlns:p="http://schemas.openxmlformats.org/presentationml/2006/main">
  <p:tag name="TIMING" val="|0.2|0.5"/>
</p:tagLst>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3.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4.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5.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6.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7.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8.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180</TotalTime>
  <Words>216</Words>
  <Application>Microsoft Office PowerPoint</Application>
  <PresentationFormat>全屏显示(16:9)</PresentationFormat>
  <Paragraphs>80</Paragraphs>
  <Slides>8</Slides>
  <Notes>8</Notes>
  <HiddenSlides>0</HiddenSlides>
  <MMClips>8</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8</vt:i4>
      </vt:variant>
    </vt:vector>
  </HeadingPairs>
  <TitlesOfParts>
    <vt:vector size="14" baseType="lpstr">
      <vt:lpstr>微软雅黑</vt:lpstr>
      <vt:lpstr>Arial</vt:lpstr>
      <vt:lpstr>Bradley Hand ITC</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user</dc:creator>
  <cp:keywords>第一PPT模板网-WWW.1PPT.COM</cp:keywords>
  <cp:lastModifiedBy>2522695117@qq.com</cp:lastModifiedBy>
  <cp:revision>266</cp:revision>
  <dcterms:created xsi:type="dcterms:W3CDTF">2015-12-11T17:46:00Z</dcterms:created>
  <dcterms:modified xsi:type="dcterms:W3CDTF">2020-04-13T05:15:04Z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