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70700" cx="12204700"/>
  <p:notesSz cx="12204700" cy="68707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38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gI48lSkE/C4CZ2+K3S2Enk0Uyy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3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5287963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6913563" y="0"/>
            <a:ext cx="5287962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26213"/>
            <a:ext cx="5287963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6913563" y="6526213"/>
            <a:ext cx="5287962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9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1 The medium shot is most often used for conversational pieces, as the audience feels the subject is right there talking to them. However, documentary films frequently use close-ups of only a speaker’s head. This is common due to the varying sets and backgrounds that can be jarring when cutting between speakers.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2 Make sure you have already backed up your project. I suggest copying your folder structure onto an external hard drive. If you can, I’d keep that hard drive off site. Just in case there is a fire or theft, those files still exist somewhere els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3 If a shot is getting too static, go for an edit on physical action. Is the speaker using their hands a lot? Perhaps they turn their head to the side. These actions make perfect cutting points that seem natural.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4  When interviewed, many subjects will stumble on their words. Be prepared to cut out a lot of umms, uhhhs, and hmmms. You can hide these cuts by switching between angles. If the speaker is a chronic mumbler, then you may be cutting back and forth too much. You can cover these edits up with b-roll. Check out this posts on hiding jump cuts.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4 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/>
          <p:nvPr>
            <p:ph idx="2" type="sldImg"/>
          </p:nvPr>
        </p:nvSpPr>
        <p:spPr>
          <a:xfrm>
            <a:off x="4041775" y="858838"/>
            <a:ext cx="4121150" cy="2319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1220788" y="3306763"/>
            <a:ext cx="9763125" cy="27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 txBox="1"/>
          <p:nvPr>
            <p:ph idx="12" type="sldNum"/>
          </p:nvPr>
        </p:nvSpPr>
        <p:spPr>
          <a:xfrm>
            <a:off x="6913563" y="6526213"/>
            <a:ext cx="5287962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obj">
  <p:cSld name="OBJECT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/>
          <p:nvPr/>
        </p:nvSpPr>
        <p:spPr>
          <a:xfrm>
            <a:off x="847724" y="4721352"/>
            <a:ext cx="4249420" cy="61594"/>
          </a:xfrm>
          <a:custGeom>
            <a:rect b="b" l="l" r="r" t="t"/>
            <a:pathLst>
              <a:path extrusionOk="0" h="61595" w="4249420">
                <a:moveTo>
                  <a:pt x="3903770" y="117"/>
                </a:moveTo>
                <a:lnTo>
                  <a:pt x="3853053" y="0"/>
                </a:lnTo>
                <a:lnTo>
                  <a:pt x="3804341" y="784"/>
                </a:lnTo>
                <a:lnTo>
                  <a:pt x="3757673" y="2428"/>
                </a:lnTo>
                <a:lnTo>
                  <a:pt x="3713083" y="4891"/>
                </a:lnTo>
                <a:lnTo>
                  <a:pt x="3670610" y="8132"/>
                </a:lnTo>
                <a:lnTo>
                  <a:pt x="3630290" y="12107"/>
                </a:lnTo>
                <a:lnTo>
                  <a:pt x="3592159" y="16776"/>
                </a:lnTo>
                <a:lnTo>
                  <a:pt x="3556254" y="22098"/>
                </a:lnTo>
                <a:lnTo>
                  <a:pt x="3518500" y="27303"/>
                </a:lnTo>
                <a:lnTo>
                  <a:pt x="3475346" y="31661"/>
                </a:lnTo>
                <a:lnTo>
                  <a:pt x="3427694" y="35184"/>
                </a:lnTo>
                <a:lnTo>
                  <a:pt x="3376444" y="37882"/>
                </a:lnTo>
                <a:lnTo>
                  <a:pt x="3322500" y="39767"/>
                </a:lnTo>
                <a:lnTo>
                  <a:pt x="3266761" y="40852"/>
                </a:lnTo>
                <a:lnTo>
                  <a:pt x="3210131" y="41148"/>
                </a:lnTo>
                <a:lnTo>
                  <a:pt x="3153510" y="40665"/>
                </a:lnTo>
                <a:lnTo>
                  <a:pt x="3097801" y="39417"/>
                </a:lnTo>
                <a:lnTo>
                  <a:pt x="3043905" y="37415"/>
                </a:lnTo>
                <a:lnTo>
                  <a:pt x="2992723" y="34670"/>
                </a:lnTo>
                <a:lnTo>
                  <a:pt x="2945158" y="31195"/>
                </a:lnTo>
                <a:lnTo>
                  <a:pt x="2902112" y="27000"/>
                </a:lnTo>
                <a:lnTo>
                  <a:pt x="2820422" y="16433"/>
                </a:lnTo>
                <a:lnTo>
                  <a:pt x="2776143" y="12643"/>
                </a:lnTo>
                <a:lnTo>
                  <a:pt x="2731237" y="10480"/>
                </a:lnTo>
                <a:lnTo>
                  <a:pt x="2685293" y="9698"/>
                </a:lnTo>
                <a:lnTo>
                  <a:pt x="2637901" y="10049"/>
                </a:lnTo>
                <a:lnTo>
                  <a:pt x="2588648" y="11286"/>
                </a:lnTo>
                <a:lnTo>
                  <a:pt x="2537124" y="13161"/>
                </a:lnTo>
                <a:lnTo>
                  <a:pt x="2364815" y="20142"/>
                </a:lnTo>
                <a:lnTo>
                  <a:pt x="2234985" y="24179"/>
                </a:lnTo>
                <a:lnTo>
                  <a:pt x="2173219" y="26812"/>
                </a:lnTo>
                <a:lnTo>
                  <a:pt x="2058941" y="32445"/>
                </a:lnTo>
                <a:lnTo>
                  <a:pt x="2006040" y="34798"/>
                </a:lnTo>
                <a:lnTo>
                  <a:pt x="1955706" y="36413"/>
                </a:lnTo>
                <a:lnTo>
                  <a:pt x="1907742" y="36965"/>
                </a:lnTo>
                <a:lnTo>
                  <a:pt x="1861955" y="36133"/>
                </a:lnTo>
                <a:lnTo>
                  <a:pt x="1818151" y="33593"/>
                </a:lnTo>
                <a:lnTo>
                  <a:pt x="1776133" y="29022"/>
                </a:lnTo>
                <a:lnTo>
                  <a:pt x="1701655" y="16410"/>
                </a:lnTo>
                <a:lnTo>
                  <a:pt x="1662352" y="12154"/>
                </a:lnTo>
                <a:lnTo>
                  <a:pt x="1618520" y="9190"/>
                </a:lnTo>
                <a:lnTo>
                  <a:pt x="1570881" y="7380"/>
                </a:lnTo>
                <a:lnTo>
                  <a:pt x="1520156" y="6583"/>
                </a:lnTo>
                <a:lnTo>
                  <a:pt x="1467067" y="6662"/>
                </a:lnTo>
                <a:lnTo>
                  <a:pt x="1412335" y="7477"/>
                </a:lnTo>
                <a:lnTo>
                  <a:pt x="1356681" y="8888"/>
                </a:lnTo>
                <a:lnTo>
                  <a:pt x="1300828" y="10757"/>
                </a:lnTo>
                <a:lnTo>
                  <a:pt x="1245496" y="12945"/>
                </a:lnTo>
                <a:lnTo>
                  <a:pt x="1043813" y="22098"/>
                </a:lnTo>
                <a:lnTo>
                  <a:pt x="981497" y="24401"/>
                </a:lnTo>
                <a:lnTo>
                  <a:pt x="929362" y="25551"/>
                </a:lnTo>
                <a:lnTo>
                  <a:pt x="884014" y="25795"/>
                </a:lnTo>
                <a:lnTo>
                  <a:pt x="842058" y="25380"/>
                </a:lnTo>
                <a:lnTo>
                  <a:pt x="702611" y="22661"/>
                </a:lnTo>
                <a:lnTo>
                  <a:pt x="640288" y="22089"/>
                </a:lnTo>
                <a:lnTo>
                  <a:pt x="564388" y="22098"/>
                </a:lnTo>
                <a:lnTo>
                  <a:pt x="497471" y="22759"/>
                </a:lnTo>
                <a:lnTo>
                  <a:pt x="433816" y="23968"/>
                </a:lnTo>
                <a:lnTo>
                  <a:pt x="261954" y="28615"/>
                </a:lnTo>
                <a:lnTo>
                  <a:pt x="210879" y="29749"/>
                </a:lnTo>
                <a:lnTo>
                  <a:pt x="162833" y="30297"/>
                </a:lnTo>
                <a:lnTo>
                  <a:pt x="117768" y="30032"/>
                </a:lnTo>
                <a:lnTo>
                  <a:pt x="75639" y="28729"/>
                </a:lnTo>
                <a:lnTo>
                  <a:pt x="36398" y="26159"/>
                </a:lnTo>
                <a:lnTo>
                  <a:pt x="0" y="22098"/>
                </a:lnTo>
                <a:lnTo>
                  <a:pt x="0" y="50673"/>
                </a:lnTo>
                <a:lnTo>
                  <a:pt x="75447" y="45273"/>
                </a:lnTo>
                <a:lnTo>
                  <a:pt x="116017" y="43349"/>
                </a:lnTo>
                <a:lnTo>
                  <a:pt x="159045" y="41984"/>
                </a:lnTo>
                <a:lnTo>
                  <a:pt x="204951" y="41209"/>
                </a:lnTo>
                <a:lnTo>
                  <a:pt x="254157" y="41054"/>
                </a:lnTo>
                <a:lnTo>
                  <a:pt x="307082" y="41551"/>
                </a:lnTo>
                <a:lnTo>
                  <a:pt x="364147" y="42731"/>
                </a:lnTo>
                <a:lnTo>
                  <a:pt x="425773" y="44623"/>
                </a:lnTo>
                <a:lnTo>
                  <a:pt x="492379" y="47260"/>
                </a:lnTo>
                <a:lnTo>
                  <a:pt x="623012" y="53339"/>
                </a:lnTo>
                <a:lnTo>
                  <a:pt x="681118" y="55384"/>
                </a:lnTo>
                <a:lnTo>
                  <a:pt x="738480" y="56863"/>
                </a:lnTo>
                <a:lnTo>
                  <a:pt x="794874" y="57826"/>
                </a:lnTo>
                <a:lnTo>
                  <a:pt x="850076" y="58327"/>
                </a:lnTo>
                <a:lnTo>
                  <a:pt x="903862" y="58417"/>
                </a:lnTo>
                <a:lnTo>
                  <a:pt x="956008" y="58150"/>
                </a:lnTo>
                <a:lnTo>
                  <a:pt x="1006290" y="57577"/>
                </a:lnTo>
                <a:lnTo>
                  <a:pt x="1054483" y="56752"/>
                </a:lnTo>
                <a:lnTo>
                  <a:pt x="1143709" y="54553"/>
                </a:lnTo>
                <a:lnTo>
                  <a:pt x="1221893" y="51974"/>
                </a:lnTo>
                <a:lnTo>
                  <a:pt x="1385494" y="45444"/>
                </a:lnTo>
                <a:lnTo>
                  <a:pt x="1495948" y="41531"/>
                </a:lnTo>
                <a:lnTo>
                  <a:pt x="1554760" y="39849"/>
                </a:lnTo>
                <a:lnTo>
                  <a:pt x="1614312" y="38528"/>
                </a:lnTo>
                <a:lnTo>
                  <a:pt x="1673369" y="37703"/>
                </a:lnTo>
                <a:lnTo>
                  <a:pt x="1730694" y="37508"/>
                </a:lnTo>
                <a:lnTo>
                  <a:pt x="1785050" y="38076"/>
                </a:lnTo>
                <a:lnTo>
                  <a:pt x="1835200" y="39543"/>
                </a:lnTo>
                <a:lnTo>
                  <a:pt x="1879908" y="42042"/>
                </a:lnTo>
                <a:lnTo>
                  <a:pt x="1917938" y="45707"/>
                </a:lnTo>
                <a:lnTo>
                  <a:pt x="1983016" y="56512"/>
                </a:lnTo>
                <a:lnTo>
                  <a:pt x="2022112" y="59906"/>
                </a:lnTo>
                <a:lnTo>
                  <a:pt x="2065052" y="61280"/>
                </a:lnTo>
                <a:lnTo>
                  <a:pt x="2111550" y="61060"/>
                </a:lnTo>
                <a:lnTo>
                  <a:pt x="2161317" y="59672"/>
                </a:lnTo>
                <a:lnTo>
                  <a:pt x="2327352" y="52761"/>
                </a:lnTo>
                <a:lnTo>
                  <a:pt x="2387315" y="50961"/>
                </a:lnTo>
                <a:lnTo>
                  <a:pt x="2449107" y="50123"/>
                </a:lnTo>
                <a:lnTo>
                  <a:pt x="2570770" y="51189"/>
                </a:lnTo>
                <a:lnTo>
                  <a:pt x="2628236" y="50434"/>
                </a:lnTo>
                <a:lnTo>
                  <a:pt x="2684676" y="48762"/>
                </a:lnTo>
                <a:lnTo>
                  <a:pt x="2739926" y="46524"/>
                </a:lnTo>
                <a:lnTo>
                  <a:pt x="2846197" y="41767"/>
                </a:lnTo>
                <a:lnTo>
                  <a:pt x="2896890" y="39954"/>
                </a:lnTo>
                <a:lnTo>
                  <a:pt x="2945736" y="38988"/>
                </a:lnTo>
                <a:lnTo>
                  <a:pt x="2992572" y="39225"/>
                </a:lnTo>
                <a:lnTo>
                  <a:pt x="3037233" y="41015"/>
                </a:lnTo>
                <a:lnTo>
                  <a:pt x="3079555" y="44713"/>
                </a:lnTo>
                <a:lnTo>
                  <a:pt x="3119374" y="50673"/>
                </a:lnTo>
                <a:lnTo>
                  <a:pt x="3159651" y="56251"/>
                </a:lnTo>
                <a:lnTo>
                  <a:pt x="3203181" y="58945"/>
                </a:lnTo>
                <a:lnTo>
                  <a:pt x="3249548" y="59316"/>
                </a:lnTo>
                <a:lnTo>
                  <a:pt x="3298340" y="57926"/>
                </a:lnTo>
                <a:lnTo>
                  <a:pt x="3349141" y="55334"/>
                </a:lnTo>
                <a:lnTo>
                  <a:pt x="3455111" y="48790"/>
                </a:lnTo>
                <a:lnTo>
                  <a:pt x="3509452" y="45959"/>
                </a:lnTo>
                <a:lnTo>
                  <a:pt x="3564143" y="44172"/>
                </a:lnTo>
                <a:lnTo>
                  <a:pt x="3618772" y="43987"/>
                </a:lnTo>
                <a:lnTo>
                  <a:pt x="3672922" y="45967"/>
                </a:lnTo>
                <a:lnTo>
                  <a:pt x="3788965" y="56203"/>
                </a:lnTo>
                <a:lnTo>
                  <a:pt x="3850544" y="58329"/>
                </a:lnTo>
                <a:lnTo>
                  <a:pt x="3910486" y="57865"/>
                </a:lnTo>
                <a:lnTo>
                  <a:pt x="3968361" y="55629"/>
                </a:lnTo>
                <a:lnTo>
                  <a:pt x="4023741" y="52435"/>
                </a:lnTo>
                <a:lnTo>
                  <a:pt x="4076194" y="49100"/>
                </a:lnTo>
                <a:lnTo>
                  <a:pt x="4125291" y="46440"/>
                </a:lnTo>
                <a:lnTo>
                  <a:pt x="4170602" y="45271"/>
                </a:lnTo>
                <a:lnTo>
                  <a:pt x="4211698" y="46410"/>
                </a:lnTo>
                <a:lnTo>
                  <a:pt x="4248150" y="50673"/>
                </a:lnTo>
                <a:lnTo>
                  <a:pt x="4248757" y="44207"/>
                </a:lnTo>
                <a:lnTo>
                  <a:pt x="4186165" y="15693"/>
                </a:lnTo>
                <a:lnTo>
                  <a:pt x="4125967" y="10441"/>
                </a:lnTo>
                <a:lnTo>
                  <a:pt x="4067592" y="6299"/>
                </a:lnTo>
                <a:lnTo>
                  <a:pt x="4011076" y="3225"/>
                </a:lnTo>
                <a:lnTo>
                  <a:pt x="3956457" y="1179"/>
                </a:lnTo>
                <a:lnTo>
                  <a:pt x="3903770" y="1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3"/>
          <p:cNvSpPr/>
          <p:nvPr/>
        </p:nvSpPr>
        <p:spPr>
          <a:xfrm>
            <a:off x="846910" y="4719610"/>
            <a:ext cx="4249420" cy="64135"/>
          </a:xfrm>
          <a:custGeom>
            <a:rect b="b" l="l" r="r" t="t"/>
            <a:pathLst>
              <a:path extrusionOk="0" h="64135" w="4249420">
                <a:moveTo>
                  <a:pt x="814" y="23839"/>
                </a:moveTo>
                <a:lnTo>
                  <a:pt x="45291" y="20038"/>
                </a:lnTo>
                <a:lnTo>
                  <a:pt x="92498" y="17409"/>
                </a:lnTo>
                <a:lnTo>
                  <a:pt x="141982" y="15815"/>
                </a:lnTo>
                <a:lnTo>
                  <a:pt x="193287" y="15119"/>
                </a:lnTo>
                <a:lnTo>
                  <a:pt x="245958" y="15183"/>
                </a:lnTo>
                <a:lnTo>
                  <a:pt x="299541" y="15870"/>
                </a:lnTo>
                <a:lnTo>
                  <a:pt x="353580" y="17042"/>
                </a:lnTo>
                <a:lnTo>
                  <a:pt x="407620" y="18563"/>
                </a:lnTo>
                <a:lnTo>
                  <a:pt x="461207" y="20294"/>
                </a:lnTo>
                <a:lnTo>
                  <a:pt x="513886" y="22099"/>
                </a:lnTo>
                <a:lnTo>
                  <a:pt x="565202" y="23839"/>
                </a:lnTo>
                <a:lnTo>
                  <a:pt x="625896" y="25257"/>
                </a:lnTo>
                <a:lnTo>
                  <a:pt x="684577" y="25639"/>
                </a:lnTo>
                <a:lnTo>
                  <a:pt x="741313" y="25278"/>
                </a:lnTo>
                <a:lnTo>
                  <a:pt x="796171" y="24466"/>
                </a:lnTo>
                <a:lnTo>
                  <a:pt x="849218" y="23494"/>
                </a:lnTo>
                <a:lnTo>
                  <a:pt x="900520" y="22654"/>
                </a:lnTo>
                <a:lnTo>
                  <a:pt x="950144" y="22237"/>
                </a:lnTo>
                <a:lnTo>
                  <a:pt x="998157" y="22535"/>
                </a:lnTo>
                <a:lnTo>
                  <a:pt x="1044627" y="23839"/>
                </a:lnTo>
                <a:lnTo>
                  <a:pt x="1086969" y="24628"/>
                </a:lnTo>
                <a:lnTo>
                  <a:pt x="1131659" y="23900"/>
                </a:lnTo>
                <a:lnTo>
                  <a:pt x="1178639" y="22159"/>
                </a:lnTo>
                <a:lnTo>
                  <a:pt x="1227848" y="19907"/>
                </a:lnTo>
                <a:lnTo>
                  <a:pt x="1279228" y="17648"/>
                </a:lnTo>
                <a:lnTo>
                  <a:pt x="1332718" y="15884"/>
                </a:lnTo>
                <a:lnTo>
                  <a:pt x="1388259" y="15118"/>
                </a:lnTo>
                <a:lnTo>
                  <a:pt x="1445792" y="15853"/>
                </a:lnTo>
                <a:lnTo>
                  <a:pt x="1505258" y="18593"/>
                </a:lnTo>
                <a:lnTo>
                  <a:pt x="1566597" y="23839"/>
                </a:lnTo>
                <a:lnTo>
                  <a:pt x="1613380" y="28638"/>
                </a:lnTo>
                <a:lnTo>
                  <a:pt x="1658424" y="32755"/>
                </a:lnTo>
                <a:lnTo>
                  <a:pt x="1702346" y="36159"/>
                </a:lnTo>
                <a:lnTo>
                  <a:pt x="1745766" y="38816"/>
                </a:lnTo>
                <a:lnTo>
                  <a:pt x="1789301" y="40695"/>
                </a:lnTo>
                <a:lnTo>
                  <a:pt x="1833570" y="41764"/>
                </a:lnTo>
                <a:lnTo>
                  <a:pt x="1879191" y="41990"/>
                </a:lnTo>
                <a:lnTo>
                  <a:pt x="1926783" y="41341"/>
                </a:lnTo>
                <a:lnTo>
                  <a:pt x="1976964" y="39784"/>
                </a:lnTo>
                <a:lnTo>
                  <a:pt x="2030353" y="37288"/>
                </a:lnTo>
                <a:lnTo>
                  <a:pt x="2087567" y="33820"/>
                </a:lnTo>
                <a:lnTo>
                  <a:pt x="2149226" y="29348"/>
                </a:lnTo>
                <a:lnTo>
                  <a:pt x="2215948" y="23839"/>
                </a:lnTo>
                <a:lnTo>
                  <a:pt x="2291003" y="17307"/>
                </a:lnTo>
                <a:lnTo>
                  <a:pt x="2353744" y="11999"/>
                </a:lnTo>
                <a:lnTo>
                  <a:pt x="2406691" y="7942"/>
                </a:lnTo>
                <a:lnTo>
                  <a:pt x="2452366" y="5164"/>
                </a:lnTo>
                <a:lnTo>
                  <a:pt x="2493293" y="3693"/>
                </a:lnTo>
                <a:lnTo>
                  <a:pt x="2531991" y="3555"/>
                </a:lnTo>
                <a:lnTo>
                  <a:pt x="2570984" y="4779"/>
                </a:lnTo>
                <a:lnTo>
                  <a:pt x="2612793" y="7392"/>
                </a:lnTo>
                <a:lnTo>
                  <a:pt x="2659940" y="11422"/>
                </a:lnTo>
                <a:lnTo>
                  <a:pt x="2714947" y="16895"/>
                </a:lnTo>
                <a:lnTo>
                  <a:pt x="2780336" y="23839"/>
                </a:lnTo>
                <a:lnTo>
                  <a:pt x="2855366" y="31201"/>
                </a:lnTo>
                <a:lnTo>
                  <a:pt x="2923731" y="36482"/>
                </a:lnTo>
                <a:lnTo>
                  <a:pt x="2986026" y="39849"/>
                </a:lnTo>
                <a:lnTo>
                  <a:pt x="3042846" y="41469"/>
                </a:lnTo>
                <a:lnTo>
                  <a:pt x="3094788" y="41508"/>
                </a:lnTo>
                <a:lnTo>
                  <a:pt x="3142447" y="40134"/>
                </a:lnTo>
                <a:lnTo>
                  <a:pt x="3186420" y="37513"/>
                </a:lnTo>
                <a:lnTo>
                  <a:pt x="3227303" y="33812"/>
                </a:lnTo>
                <a:lnTo>
                  <a:pt x="3265690" y="29199"/>
                </a:lnTo>
                <a:lnTo>
                  <a:pt x="3302179" y="23839"/>
                </a:lnTo>
                <a:lnTo>
                  <a:pt x="3324847" y="20823"/>
                </a:lnTo>
                <a:lnTo>
                  <a:pt x="3391005" y="14803"/>
                </a:lnTo>
                <a:lnTo>
                  <a:pt x="3433025" y="11924"/>
                </a:lnTo>
                <a:lnTo>
                  <a:pt x="3480025" y="9215"/>
                </a:lnTo>
                <a:lnTo>
                  <a:pt x="3531268" y="6738"/>
                </a:lnTo>
                <a:lnTo>
                  <a:pt x="3586021" y="4555"/>
                </a:lnTo>
                <a:lnTo>
                  <a:pt x="3643546" y="2727"/>
                </a:lnTo>
                <a:lnTo>
                  <a:pt x="3703108" y="1317"/>
                </a:lnTo>
                <a:lnTo>
                  <a:pt x="3763972" y="388"/>
                </a:lnTo>
                <a:lnTo>
                  <a:pt x="3825403" y="0"/>
                </a:lnTo>
                <a:lnTo>
                  <a:pt x="3886664" y="215"/>
                </a:lnTo>
                <a:lnTo>
                  <a:pt x="3947020" y="1097"/>
                </a:lnTo>
                <a:lnTo>
                  <a:pt x="4005736" y="2706"/>
                </a:lnTo>
                <a:lnTo>
                  <a:pt x="4062076" y="5105"/>
                </a:lnTo>
                <a:lnTo>
                  <a:pt x="4115304" y="8356"/>
                </a:lnTo>
                <a:lnTo>
                  <a:pt x="4164685" y="12521"/>
                </a:lnTo>
                <a:lnTo>
                  <a:pt x="4209484" y="17661"/>
                </a:lnTo>
                <a:lnTo>
                  <a:pt x="4248964" y="23839"/>
                </a:lnTo>
                <a:lnTo>
                  <a:pt x="4248464" y="31072"/>
                </a:lnTo>
                <a:lnTo>
                  <a:pt x="4248392" y="39032"/>
                </a:lnTo>
                <a:lnTo>
                  <a:pt x="4248607" y="46538"/>
                </a:lnTo>
                <a:lnTo>
                  <a:pt x="4248964" y="52414"/>
                </a:lnTo>
                <a:lnTo>
                  <a:pt x="4215102" y="47471"/>
                </a:lnTo>
                <a:lnTo>
                  <a:pt x="4139879" y="40734"/>
                </a:lnTo>
                <a:lnTo>
                  <a:pt x="4098158" y="38839"/>
                </a:lnTo>
                <a:lnTo>
                  <a:pt x="4053459" y="37860"/>
                </a:lnTo>
                <a:lnTo>
                  <a:pt x="4005600" y="37746"/>
                </a:lnTo>
                <a:lnTo>
                  <a:pt x="3954402" y="38446"/>
                </a:lnTo>
                <a:lnTo>
                  <a:pt x="3899686" y="39912"/>
                </a:lnTo>
                <a:lnTo>
                  <a:pt x="3841270" y="42091"/>
                </a:lnTo>
                <a:lnTo>
                  <a:pt x="3778976" y="44935"/>
                </a:lnTo>
                <a:lnTo>
                  <a:pt x="3712623" y="48393"/>
                </a:lnTo>
                <a:lnTo>
                  <a:pt x="3642031" y="52414"/>
                </a:lnTo>
                <a:lnTo>
                  <a:pt x="3560458" y="56817"/>
                </a:lnTo>
                <a:lnTo>
                  <a:pt x="3489333" y="59839"/>
                </a:lnTo>
                <a:lnTo>
                  <a:pt x="3427188" y="61631"/>
                </a:lnTo>
                <a:lnTo>
                  <a:pt x="3372553" y="62345"/>
                </a:lnTo>
                <a:lnTo>
                  <a:pt x="3323959" y="62130"/>
                </a:lnTo>
                <a:lnTo>
                  <a:pt x="3279938" y="61138"/>
                </a:lnTo>
                <a:lnTo>
                  <a:pt x="3239019" y="59519"/>
                </a:lnTo>
                <a:lnTo>
                  <a:pt x="3199734" y="57425"/>
                </a:lnTo>
                <a:lnTo>
                  <a:pt x="3160613" y="55006"/>
                </a:lnTo>
                <a:lnTo>
                  <a:pt x="3120188" y="52414"/>
                </a:lnTo>
                <a:lnTo>
                  <a:pt x="3087281" y="50952"/>
                </a:lnTo>
                <a:lnTo>
                  <a:pt x="3048498" y="50235"/>
                </a:lnTo>
                <a:lnTo>
                  <a:pt x="3004672" y="50132"/>
                </a:lnTo>
                <a:lnTo>
                  <a:pt x="2956638" y="50515"/>
                </a:lnTo>
                <a:lnTo>
                  <a:pt x="2905229" y="51252"/>
                </a:lnTo>
                <a:lnTo>
                  <a:pt x="2851280" y="52214"/>
                </a:lnTo>
                <a:lnTo>
                  <a:pt x="2795624" y="53271"/>
                </a:lnTo>
                <a:lnTo>
                  <a:pt x="2739095" y="54294"/>
                </a:lnTo>
                <a:lnTo>
                  <a:pt x="2682527" y="55151"/>
                </a:lnTo>
                <a:lnTo>
                  <a:pt x="2626754" y="55713"/>
                </a:lnTo>
                <a:lnTo>
                  <a:pt x="2572610" y="55851"/>
                </a:lnTo>
                <a:lnTo>
                  <a:pt x="2520929" y="55433"/>
                </a:lnTo>
                <a:lnTo>
                  <a:pt x="2472545" y="54331"/>
                </a:lnTo>
                <a:lnTo>
                  <a:pt x="2428292" y="52414"/>
                </a:lnTo>
                <a:lnTo>
                  <a:pt x="2376220" y="49403"/>
                </a:lnTo>
                <a:lnTo>
                  <a:pt x="2326193" y="46504"/>
                </a:lnTo>
                <a:lnTo>
                  <a:pt x="2277581" y="43882"/>
                </a:lnTo>
                <a:lnTo>
                  <a:pt x="2229752" y="41698"/>
                </a:lnTo>
                <a:lnTo>
                  <a:pt x="2182077" y="40117"/>
                </a:lnTo>
                <a:lnTo>
                  <a:pt x="2133923" y="39301"/>
                </a:lnTo>
                <a:lnTo>
                  <a:pt x="2084661" y="39414"/>
                </a:lnTo>
                <a:lnTo>
                  <a:pt x="2033659" y="40618"/>
                </a:lnTo>
                <a:lnTo>
                  <a:pt x="1980286" y="43078"/>
                </a:lnTo>
                <a:lnTo>
                  <a:pt x="1923911" y="46955"/>
                </a:lnTo>
                <a:lnTo>
                  <a:pt x="1863904" y="52414"/>
                </a:lnTo>
                <a:lnTo>
                  <a:pt x="1798489" y="57492"/>
                </a:lnTo>
                <a:lnTo>
                  <a:pt x="1738307" y="59376"/>
                </a:lnTo>
                <a:lnTo>
                  <a:pt x="1682850" y="58839"/>
                </a:lnTo>
                <a:lnTo>
                  <a:pt x="1631614" y="56657"/>
                </a:lnTo>
                <a:lnTo>
                  <a:pt x="1584091" y="53605"/>
                </a:lnTo>
                <a:lnTo>
                  <a:pt x="1539777" y="50457"/>
                </a:lnTo>
                <a:lnTo>
                  <a:pt x="1498164" y="47990"/>
                </a:lnTo>
                <a:lnTo>
                  <a:pt x="1458747" y="46977"/>
                </a:lnTo>
                <a:lnTo>
                  <a:pt x="1421021" y="48193"/>
                </a:lnTo>
                <a:lnTo>
                  <a:pt x="1384479" y="52414"/>
                </a:lnTo>
                <a:lnTo>
                  <a:pt x="1354987" y="56508"/>
                </a:lnTo>
                <a:lnTo>
                  <a:pt x="1322078" y="59636"/>
                </a:lnTo>
                <a:lnTo>
                  <a:pt x="1285756" y="61878"/>
                </a:lnTo>
                <a:lnTo>
                  <a:pt x="1246021" y="63308"/>
                </a:lnTo>
                <a:lnTo>
                  <a:pt x="1202875" y="64005"/>
                </a:lnTo>
                <a:lnTo>
                  <a:pt x="1156320" y="64046"/>
                </a:lnTo>
                <a:lnTo>
                  <a:pt x="1106358" y="63507"/>
                </a:lnTo>
                <a:lnTo>
                  <a:pt x="1052990" y="62465"/>
                </a:lnTo>
                <a:lnTo>
                  <a:pt x="996218" y="60998"/>
                </a:lnTo>
                <a:lnTo>
                  <a:pt x="936045" y="59183"/>
                </a:lnTo>
                <a:lnTo>
                  <a:pt x="872470" y="57095"/>
                </a:lnTo>
                <a:lnTo>
                  <a:pt x="805498" y="54814"/>
                </a:lnTo>
                <a:lnTo>
                  <a:pt x="735128" y="52414"/>
                </a:lnTo>
                <a:lnTo>
                  <a:pt x="675626" y="50102"/>
                </a:lnTo>
                <a:lnTo>
                  <a:pt x="621429" y="47480"/>
                </a:lnTo>
                <a:lnTo>
                  <a:pt x="571660" y="44697"/>
                </a:lnTo>
                <a:lnTo>
                  <a:pt x="525442" y="41899"/>
                </a:lnTo>
                <a:lnTo>
                  <a:pt x="481899" y="39234"/>
                </a:lnTo>
                <a:lnTo>
                  <a:pt x="440156" y="36851"/>
                </a:lnTo>
                <a:lnTo>
                  <a:pt x="399335" y="34896"/>
                </a:lnTo>
                <a:lnTo>
                  <a:pt x="358560" y="33518"/>
                </a:lnTo>
                <a:lnTo>
                  <a:pt x="316954" y="32864"/>
                </a:lnTo>
                <a:lnTo>
                  <a:pt x="273643" y="33082"/>
                </a:lnTo>
                <a:lnTo>
                  <a:pt x="227748" y="34319"/>
                </a:lnTo>
                <a:lnTo>
                  <a:pt x="178394" y="36723"/>
                </a:lnTo>
                <a:lnTo>
                  <a:pt x="124705" y="40442"/>
                </a:lnTo>
                <a:lnTo>
                  <a:pt x="65804" y="45623"/>
                </a:lnTo>
                <a:lnTo>
                  <a:pt x="814" y="52414"/>
                </a:lnTo>
                <a:lnTo>
                  <a:pt x="212" y="43574"/>
                </a:lnTo>
                <a:lnTo>
                  <a:pt x="0" y="36174"/>
                </a:lnTo>
                <a:lnTo>
                  <a:pt x="194" y="29751"/>
                </a:lnTo>
                <a:lnTo>
                  <a:pt x="814" y="23839"/>
                </a:lnTo>
                <a:close/>
              </a:path>
            </a:pathLst>
          </a:cu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3"/>
          <p:cNvSpPr/>
          <p:nvPr/>
        </p:nvSpPr>
        <p:spPr>
          <a:xfrm>
            <a:off x="9525" y="9524"/>
            <a:ext cx="12191999" cy="68579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3"/>
          <p:cNvSpPr/>
          <p:nvPr/>
        </p:nvSpPr>
        <p:spPr>
          <a:xfrm>
            <a:off x="804205" y="688295"/>
            <a:ext cx="10599422" cy="550371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3"/>
          <p:cNvSpPr txBox="1"/>
          <p:nvPr>
            <p:ph type="ctrTitle"/>
          </p:nvPr>
        </p:nvSpPr>
        <p:spPr>
          <a:xfrm>
            <a:off x="2152904" y="1141031"/>
            <a:ext cx="7898891" cy="29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9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" type="subTitle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1" type="ft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0" type="dt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showMasterSp="0">
  <p:cSld name="Two Content"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/>
          <p:nvPr/>
        </p:nvSpPr>
        <p:spPr>
          <a:xfrm>
            <a:off x="846670" y="1710109"/>
            <a:ext cx="10517505" cy="42545"/>
          </a:xfrm>
          <a:custGeom>
            <a:rect b="b" l="l" r="r" t="t"/>
            <a:pathLst>
              <a:path extrusionOk="0" h="42544" w="10517505">
                <a:moveTo>
                  <a:pt x="2303021" y="27686"/>
                </a:moveTo>
                <a:lnTo>
                  <a:pt x="1284892" y="27686"/>
                </a:lnTo>
                <a:lnTo>
                  <a:pt x="1334247" y="28193"/>
                </a:lnTo>
                <a:lnTo>
                  <a:pt x="1396152" y="29844"/>
                </a:lnTo>
                <a:lnTo>
                  <a:pt x="1536201" y="35813"/>
                </a:lnTo>
                <a:lnTo>
                  <a:pt x="1662168" y="39624"/>
                </a:lnTo>
                <a:lnTo>
                  <a:pt x="1844667" y="42163"/>
                </a:lnTo>
                <a:lnTo>
                  <a:pt x="1902032" y="42163"/>
                </a:lnTo>
                <a:lnTo>
                  <a:pt x="2008939" y="41401"/>
                </a:lnTo>
                <a:lnTo>
                  <a:pt x="2102502" y="39369"/>
                </a:lnTo>
                <a:lnTo>
                  <a:pt x="2179227" y="36449"/>
                </a:lnTo>
                <a:lnTo>
                  <a:pt x="2235619" y="33019"/>
                </a:lnTo>
                <a:lnTo>
                  <a:pt x="2303021" y="27686"/>
                </a:lnTo>
                <a:close/>
              </a:path>
              <a:path extrusionOk="0" h="42544" w="10517505">
                <a:moveTo>
                  <a:pt x="4999745" y="32638"/>
                </a:moveTo>
                <a:lnTo>
                  <a:pt x="4586562" y="32638"/>
                </a:lnTo>
                <a:lnTo>
                  <a:pt x="4628177" y="33781"/>
                </a:lnTo>
                <a:lnTo>
                  <a:pt x="4773075" y="40512"/>
                </a:lnTo>
                <a:lnTo>
                  <a:pt x="4826531" y="41655"/>
                </a:lnTo>
                <a:lnTo>
                  <a:pt x="4881804" y="41275"/>
                </a:lnTo>
                <a:lnTo>
                  <a:pt x="4938434" y="38608"/>
                </a:lnTo>
                <a:lnTo>
                  <a:pt x="4999745" y="32638"/>
                </a:lnTo>
                <a:close/>
              </a:path>
              <a:path extrusionOk="0" h="42544" w="10517505">
                <a:moveTo>
                  <a:pt x="8833161" y="26035"/>
                </a:moveTo>
                <a:lnTo>
                  <a:pt x="7955373" y="26035"/>
                </a:lnTo>
                <a:lnTo>
                  <a:pt x="8006153" y="26542"/>
                </a:lnTo>
                <a:lnTo>
                  <a:pt x="8053955" y="28701"/>
                </a:lnTo>
                <a:lnTo>
                  <a:pt x="8133045" y="36575"/>
                </a:lnTo>
                <a:lnTo>
                  <a:pt x="8173274" y="39115"/>
                </a:lnTo>
                <a:lnTo>
                  <a:pt x="8218104" y="40639"/>
                </a:lnTo>
                <a:lnTo>
                  <a:pt x="8266887" y="41401"/>
                </a:lnTo>
                <a:lnTo>
                  <a:pt x="8318973" y="41401"/>
                </a:lnTo>
                <a:lnTo>
                  <a:pt x="8776764" y="31241"/>
                </a:lnTo>
                <a:lnTo>
                  <a:pt x="9805130" y="30734"/>
                </a:lnTo>
                <a:lnTo>
                  <a:pt x="9816431" y="30225"/>
                </a:lnTo>
                <a:lnTo>
                  <a:pt x="9876534" y="28448"/>
                </a:lnTo>
                <a:lnTo>
                  <a:pt x="9934681" y="27559"/>
                </a:lnTo>
                <a:lnTo>
                  <a:pt x="10516908" y="27431"/>
                </a:lnTo>
                <a:lnTo>
                  <a:pt x="10516897" y="27050"/>
                </a:lnTo>
                <a:lnTo>
                  <a:pt x="8928425" y="27050"/>
                </a:lnTo>
                <a:lnTo>
                  <a:pt x="8880482" y="26797"/>
                </a:lnTo>
                <a:lnTo>
                  <a:pt x="8833161" y="26035"/>
                </a:lnTo>
                <a:close/>
              </a:path>
              <a:path extrusionOk="0" h="42544" w="10517505">
                <a:moveTo>
                  <a:pt x="1054" y="13969"/>
                </a:moveTo>
                <a:lnTo>
                  <a:pt x="124" y="20700"/>
                </a:lnTo>
                <a:lnTo>
                  <a:pt x="0" y="22478"/>
                </a:lnTo>
                <a:lnTo>
                  <a:pt x="1054" y="33019"/>
                </a:lnTo>
                <a:lnTo>
                  <a:pt x="140821" y="37846"/>
                </a:lnTo>
                <a:lnTo>
                  <a:pt x="265231" y="40259"/>
                </a:lnTo>
                <a:lnTo>
                  <a:pt x="322254" y="40639"/>
                </a:lnTo>
                <a:lnTo>
                  <a:pt x="376130" y="40639"/>
                </a:lnTo>
                <a:lnTo>
                  <a:pt x="521191" y="38608"/>
                </a:lnTo>
                <a:lnTo>
                  <a:pt x="792376" y="28828"/>
                </a:lnTo>
                <a:lnTo>
                  <a:pt x="831275" y="27939"/>
                </a:lnTo>
                <a:lnTo>
                  <a:pt x="1265175" y="27939"/>
                </a:lnTo>
                <a:lnTo>
                  <a:pt x="1284892" y="27686"/>
                </a:lnTo>
                <a:lnTo>
                  <a:pt x="2303021" y="27686"/>
                </a:lnTo>
                <a:lnTo>
                  <a:pt x="2316624" y="26669"/>
                </a:lnTo>
                <a:lnTo>
                  <a:pt x="2352601" y="25146"/>
                </a:lnTo>
                <a:lnTo>
                  <a:pt x="5109320" y="24764"/>
                </a:lnTo>
                <a:lnTo>
                  <a:pt x="5138459" y="23622"/>
                </a:lnTo>
                <a:lnTo>
                  <a:pt x="5152150" y="23367"/>
                </a:lnTo>
                <a:lnTo>
                  <a:pt x="303538" y="23367"/>
                </a:lnTo>
                <a:lnTo>
                  <a:pt x="258922" y="22987"/>
                </a:lnTo>
                <a:lnTo>
                  <a:pt x="166077" y="20700"/>
                </a:lnTo>
                <a:lnTo>
                  <a:pt x="1054" y="13969"/>
                </a:lnTo>
                <a:close/>
              </a:path>
              <a:path extrusionOk="0" h="42544" w="10517505">
                <a:moveTo>
                  <a:pt x="6247164" y="26486"/>
                </a:moveTo>
                <a:lnTo>
                  <a:pt x="6259882" y="27177"/>
                </a:lnTo>
                <a:lnTo>
                  <a:pt x="6384678" y="36322"/>
                </a:lnTo>
                <a:lnTo>
                  <a:pt x="6435346" y="38480"/>
                </a:lnTo>
                <a:lnTo>
                  <a:pt x="6488089" y="39877"/>
                </a:lnTo>
                <a:lnTo>
                  <a:pt x="6542291" y="40386"/>
                </a:lnTo>
                <a:lnTo>
                  <a:pt x="6652601" y="39750"/>
                </a:lnTo>
                <a:lnTo>
                  <a:pt x="6954366" y="33400"/>
                </a:lnTo>
                <a:lnTo>
                  <a:pt x="7046273" y="32258"/>
                </a:lnTo>
                <a:lnTo>
                  <a:pt x="7096066" y="30352"/>
                </a:lnTo>
                <a:lnTo>
                  <a:pt x="7168905" y="26669"/>
                </a:lnTo>
                <a:lnTo>
                  <a:pt x="6263800" y="26669"/>
                </a:lnTo>
                <a:lnTo>
                  <a:pt x="6247164" y="26486"/>
                </a:lnTo>
                <a:close/>
              </a:path>
              <a:path extrusionOk="0" h="42544" w="10517505">
                <a:moveTo>
                  <a:pt x="9757098" y="32892"/>
                </a:moveTo>
                <a:lnTo>
                  <a:pt x="9434099" y="32892"/>
                </a:lnTo>
                <a:lnTo>
                  <a:pt x="9450260" y="33909"/>
                </a:lnTo>
                <a:lnTo>
                  <a:pt x="9465079" y="35687"/>
                </a:lnTo>
                <a:lnTo>
                  <a:pt x="9482636" y="37464"/>
                </a:lnTo>
                <a:lnTo>
                  <a:pt x="9507010" y="39115"/>
                </a:lnTo>
                <a:lnTo>
                  <a:pt x="9542281" y="39877"/>
                </a:lnTo>
                <a:lnTo>
                  <a:pt x="9592529" y="39497"/>
                </a:lnTo>
                <a:lnTo>
                  <a:pt x="9661833" y="37337"/>
                </a:lnTo>
                <a:lnTo>
                  <a:pt x="9757098" y="32892"/>
                </a:lnTo>
                <a:close/>
              </a:path>
              <a:path extrusionOk="0" h="42544" w="10517505">
                <a:moveTo>
                  <a:pt x="6094286" y="22351"/>
                </a:moveTo>
                <a:lnTo>
                  <a:pt x="5249943" y="22351"/>
                </a:lnTo>
                <a:lnTo>
                  <a:pt x="5307609" y="22733"/>
                </a:lnTo>
                <a:lnTo>
                  <a:pt x="5365215" y="23749"/>
                </a:lnTo>
                <a:lnTo>
                  <a:pt x="5814492" y="38480"/>
                </a:lnTo>
                <a:lnTo>
                  <a:pt x="5861448" y="39242"/>
                </a:lnTo>
                <a:lnTo>
                  <a:pt x="5906554" y="38735"/>
                </a:lnTo>
                <a:lnTo>
                  <a:pt x="5950742" y="36829"/>
                </a:lnTo>
                <a:lnTo>
                  <a:pt x="5994946" y="33019"/>
                </a:lnTo>
                <a:lnTo>
                  <a:pt x="6036030" y="28575"/>
                </a:lnTo>
                <a:lnTo>
                  <a:pt x="6072941" y="25146"/>
                </a:lnTo>
                <a:lnTo>
                  <a:pt x="6109729" y="23113"/>
                </a:lnTo>
                <a:lnTo>
                  <a:pt x="6111701" y="23083"/>
                </a:lnTo>
                <a:lnTo>
                  <a:pt x="6094286" y="22351"/>
                </a:lnTo>
                <a:close/>
              </a:path>
              <a:path extrusionOk="0" h="42544" w="10517505">
                <a:moveTo>
                  <a:pt x="8732837" y="22987"/>
                </a:moveTo>
                <a:lnTo>
                  <a:pt x="7285830" y="22987"/>
                </a:lnTo>
                <a:lnTo>
                  <a:pt x="7334949" y="24002"/>
                </a:lnTo>
                <a:lnTo>
                  <a:pt x="7386350" y="27177"/>
                </a:lnTo>
                <a:lnTo>
                  <a:pt x="7482138" y="37084"/>
                </a:lnTo>
                <a:lnTo>
                  <a:pt x="7527596" y="38988"/>
                </a:lnTo>
                <a:lnTo>
                  <a:pt x="7576500" y="39242"/>
                </a:lnTo>
                <a:lnTo>
                  <a:pt x="7628137" y="38226"/>
                </a:lnTo>
                <a:lnTo>
                  <a:pt x="7681792" y="36322"/>
                </a:lnTo>
                <a:lnTo>
                  <a:pt x="7847735" y="28701"/>
                </a:lnTo>
                <a:lnTo>
                  <a:pt x="7902329" y="26924"/>
                </a:lnTo>
                <a:lnTo>
                  <a:pt x="7955373" y="26035"/>
                </a:lnTo>
                <a:lnTo>
                  <a:pt x="8833161" y="26035"/>
                </a:lnTo>
                <a:lnTo>
                  <a:pt x="8739146" y="23240"/>
                </a:lnTo>
                <a:lnTo>
                  <a:pt x="8732837" y="22987"/>
                </a:lnTo>
                <a:close/>
              </a:path>
              <a:path extrusionOk="0" h="42544" w="10517505">
                <a:moveTo>
                  <a:pt x="9805130" y="30734"/>
                </a:moveTo>
                <a:lnTo>
                  <a:pt x="8878845" y="30734"/>
                </a:lnTo>
                <a:lnTo>
                  <a:pt x="8924464" y="31496"/>
                </a:lnTo>
                <a:lnTo>
                  <a:pt x="9036127" y="36194"/>
                </a:lnTo>
                <a:lnTo>
                  <a:pt x="9101538" y="37973"/>
                </a:lnTo>
                <a:lnTo>
                  <a:pt x="9161789" y="38735"/>
                </a:lnTo>
                <a:lnTo>
                  <a:pt x="9216839" y="38608"/>
                </a:lnTo>
                <a:lnTo>
                  <a:pt x="9266642" y="37846"/>
                </a:lnTo>
                <a:lnTo>
                  <a:pt x="9350335" y="35433"/>
                </a:lnTo>
                <a:lnTo>
                  <a:pt x="9412516" y="33019"/>
                </a:lnTo>
                <a:lnTo>
                  <a:pt x="9757098" y="32892"/>
                </a:lnTo>
                <a:lnTo>
                  <a:pt x="9805130" y="30734"/>
                </a:lnTo>
                <a:close/>
              </a:path>
              <a:path extrusionOk="0" h="42544" w="10517505">
                <a:moveTo>
                  <a:pt x="5109320" y="24764"/>
                </a:moveTo>
                <a:lnTo>
                  <a:pt x="2391906" y="24764"/>
                </a:lnTo>
                <a:lnTo>
                  <a:pt x="2439298" y="25780"/>
                </a:lnTo>
                <a:lnTo>
                  <a:pt x="2499535" y="28448"/>
                </a:lnTo>
                <a:lnTo>
                  <a:pt x="2620389" y="35305"/>
                </a:lnTo>
                <a:lnTo>
                  <a:pt x="2666740" y="36829"/>
                </a:lnTo>
                <a:lnTo>
                  <a:pt x="2715916" y="37846"/>
                </a:lnTo>
                <a:lnTo>
                  <a:pt x="2820693" y="38353"/>
                </a:lnTo>
                <a:lnTo>
                  <a:pt x="3296672" y="32892"/>
                </a:lnTo>
                <a:lnTo>
                  <a:pt x="3462559" y="32892"/>
                </a:lnTo>
                <a:lnTo>
                  <a:pt x="3521304" y="31876"/>
                </a:lnTo>
                <a:lnTo>
                  <a:pt x="5009829" y="31623"/>
                </a:lnTo>
                <a:lnTo>
                  <a:pt x="5038822" y="28701"/>
                </a:lnTo>
                <a:lnTo>
                  <a:pt x="5086656" y="25653"/>
                </a:lnTo>
                <a:lnTo>
                  <a:pt x="5109320" y="24764"/>
                </a:lnTo>
                <a:close/>
              </a:path>
              <a:path extrusionOk="0" h="42544" w="10517505">
                <a:moveTo>
                  <a:pt x="5009829" y="31623"/>
                </a:moveTo>
                <a:lnTo>
                  <a:pt x="3610259" y="31623"/>
                </a:lnTo>
                <a:lnTo>
                  <a:pt x="4239354" y="36067"/>
                </a:lnTo>
                <a:lnTo>
                  <a:pt x="4291899" y="36067"/>
                </a:lnTo>
                <a:lnTo>
                  <a:pt x="4464398" y="35051"/>
                </a:lnTo>
                <a:lnTo>
                  <a:pt x="4525461" y="33781"/>
                </a:lnTo>
                <a:lnTo>
                  <a:pt x="4549051" y="33019"/>
                </a:lnTo>
                <a:lnTo>
                  <a:pt x="4586562" y="32638"/>
                </a:lnTo>
                <a:lnTo>
                  <a:pt x="4999745" y="32638"/>
                </a:lnTo>
                <a:lnTo>
                  <a:pt x="5009829" y="31623"/>
                </a:lnTo>
                <a:close/>
              </a:path>
              <a:path extrusionOk="0" h="42544" w="10517505">
                <a:moveTo>
                  <a:pt x="10516908" y="27431"/>
                </a:moveTo>
                <a:lnTo>
                  <a:pt x="9990973" y="27431"/>
                </a:lnTo>
                <a:lnTo>
                  <a:pt x="10045512" y="27812"/>
                </a:lnTo>
                <a:lnTo>
                  <a:pt x="10295434" y="33909"/>
                </a:lnTo>
                <a:lnTo>
                  <a:pt x="10386659" y="35433"/>
                </a:lnTo>
                <a:lnTo>
                  <a:pt x="10430803" y="35305"/>
                </a:lnTo>
                <a:lnTo>
                  <a:pt x="10474100" y="34671"/>
                </a:lnTo>
                <a:lnTo>
                  <a:pt x="10516654" y="33019"/>
                </a:lnTo>
                <a:lnTo>
                  <a:pt x="10516908" y="27431"/>
                </a:lnTo>
                <a:close/>
              </a:path>
              <a:path extrusionOk="0" h="42544" w="10517505">
                <a:moveTo>
                  <a:pt x="1265175" y="27939"/>
                </a:moveTo>
                <a:lnTo>
                  <a:pt x="868141" y="27939"/>
                </a:lnTo>
                <a:lnTo>
                  <a:pt x="908952" y="28701"/>
                </a:lnTo>
                <a:lnTo>
                  <a:pt x="1026325" y="33019"/>
                </a:lnTo>
                <a:lnTo>
                  <a:pt x="1069939" y="34289"/>
                </a:lnTo>
                <a:lnTo>
                  <a:pt x="1105067" y="34416"/>
                </a:lnTo>
                <a:lnTo>
                  <a:pt x="1134339" y="33781"/>
                </a:lnTo>
                <a:lnTo>
                  <a:pt x="1213315" y="29337"/>
                </a:lnTo>
                <a:lnTo>
                  <a:pt x="1245457" y="28193"/>
                </a:lnTo>
                <a:lnTo>
                  <a:pt x="1265175" y="27939"/>
                </a:lnTo>
                <a:close/>
              </a:path>
              <a:path extrusionOk="0" h="42544" w="10517505">
                <a:moveTo>
                  <a:pt x="3462559" y="32892"/>
                </a:moveTo>
                <a:lnTo>
                  <a:pt x="3296672" y="32892"/>
                </a:lnTo>
                <a:lnTo>
                  <a:pt x="3410153" y="33400"/>
                </a:lnTo>
                <a:lnTo>
                  <a:pt x="3462559" y="32892"/>
                </a:lnTo>
                <a:close/>
              </a:path>
              <a:path extrusionOk="0" h="42544" w="10517505">
                <a:moveTo>
                  <a:pt x="9632187" y="0"/>
                </a:moveTo>
                <a:lnTo>
                  <a:pt x="9581073" y="762"/>
                </a:lnTo>
                <a:lnTo>
                  <a:pt x="9523890" y="2412"/>
                </a:lnTo>
                <a:lnTo>
                  <a:pt x="9459781" y="5079"/>
                </a:lnTo>
                <a:lnTo>
                  <a:pt x="9246421" y="17779"/>
                </a:lnTo>
                <a:lnTo>
                  <a:pt x="9132584" y="23240"/>
                </a:lnTo>
                <a:lnTo>
                  <a:pt x="9027409" y="26288"/>
                </a:lnTo>
                <a:lnTo>
                  <a:pt x="8977298" y="26924"/>
                </a:lnTo>
                <a:lnTo>
                  <a:pt x="8928425" y="27050"/>
                </a:lnTo>
                <a:lnTo>
                  <a:pt x="10516897" y="27050"/>
                </a:lnTo>
                <a:lnTo>
                  <a:pt x="10516726" y="20700"/>
                </a:lnTo>
                <a:lnTo>
                  <a:pt x="10032022" y="20700"/>
                </a:lnTo>
                <a:lnTo>
                  <a:pt x="9979288" y="20447"/>
                </a:lnTo>
                <a:lnTo>
                  <a:pt x="9931995" y="19303"/>
                </a:lnTo>
                <a:lnTo>
                  <a:pt x="9891567" y="17144"/>
                </a:lnTo>
                <a:lnTo>
                  <a:pt x="9859429" y="13969"/>
                </a:lnTo>
                <a:lnTo>
                  <a:pt x="9826728" y="9778"/>
                </a:lnTo>
                <a:lnTo>
                  <a:pt x="9793100" y="6223"/>
                </a:lnTo>
                <a:lnTo>
                  <a:pt x="9757690" y="3555"/>
                </a:lnTo>
                <a:lnTo>
                  <a:pt x="9719639" y="1524"/>
                </a:lnTo>
                <a:lnTo>
                  <a:pt x="9678090" y="380"/>
                </a:lnTo>
                <a:lnTo>
                  <a:pt x="9632187" y="0"/>
                </a:lnTo>
                <a:close/>
              </a:path>
              <a:path extrusionOk="0" h="42544" w="10517505">
                <a:moveTo>
                  <a:pt x="6906585" y="2921"/>
                </a:moveTo>
                <a:lnTo>
                  <a:pt x="6809217" y="3428"/>
                </a:lnTo>
                <a:lnTo>
                  <a:pt x="6713820" y="5841"/>
                </a:lnTo>
                <a:lnTo>
                  <a:pt x="6666701" y="8000"/>
                </a:lnTo>
                <a:lnTo>
                  <a:pt x="6619883" y="10667"/>
                </a:lnTo>
                <a:lnTo>
                  <a:pt x="6514586" y="18287"/>
                </a:lnTo>
                <a:lnTo>
                  <a:pt x="6459575" y="21716"/>
                </a:lnTo>
                <a:lnTo>
                  <a:pt x="6407631" y="24129"/>
                </a:lnTo>
                <a:lnTo>
                  <a:pt x="6358114" y="25780"/>
                </a:lnTo>
                <a:lnTo>
                  <a:pt x="6310383" y="26542"/>
                </a:lnTo>
                <a:lnTo>
                  <a:pt x="6263800" y="26669"/>
                </a:lnTo>
                <a:lnTo>
                  <a:pt x="7168905" y="26669"/>
                </a:lnTo>
                <a:lnTo>
                  <a:pt x="7191218" y="25526"/>
                </a:lnTo>
                <a:lnTo>
                  <a:pt x="7238188" y="23749"/>
                </a:lnTo>
                <a:lnTo>
                  <a:pt x="7285830" y="22987"/>
                </a:lnTo>
                <a:lnTo>
                  <a:pt x="8732837" y="22987"/>
                </a:lnTo>
                <a:lnTo>
                  <a:pt x="8580751" y="15875"/>
                </a:lnTo>
                <a:lnTo>
                  <a:pt x="7598317" y="15875"/>
                </a:lnTo>
                <a:lnTo>
                  <a:pt x="6956168" y="3301"/>
                </a:lnTo>
                <a:lnTo>
                  <a:pt x="6906585" y="2921"/>
                </a:lnTo>
                <a:close/>
              </a:path>
              <a:path extrusionOk="0" h="42544" w="10517505">
                <a:moveTo>
                  <a:pt x="6150447" y="22478"/>
                </a:moveTo>
                <a:lnTo>
                  <a:pt x="6111701" y="23083"/>
                </a:lnTo>
                <a:lnTo>
                  <a:pt x="6171514" y="25146"/>
                </a:lnTo>
                <a:lnTo>
                  <a:pt x="6217723" y="26162"/>
                </a:lnTo>
                <a:lnTo>
                  <a:pt x="6247164" y="26486"/>
                </a:lnTo>
                <a:lnTo>
                  <a:pt x="6199147" y="23875"/>
                </a:lnTo>
                <a:lnTo>
                  <a:pt x="6150447" y="22478"/>
                </a:lnTo>
                <a:close/>
              </a:path>
              <a:path extrusionOk="0" h="42544" w="10517505">
                <a:moveTo>
                  <a:pt x="738285" y="4572"/>
                </a:moveTo>
                <a:lnTo>
                  <a:pt x="693855" y="5714"/>
                </a:lnTo>
                <a:lnTo>
                  <a:pt x="634302" y="8762"/>
                </a:lnTo>
                <a:lnTo>
                  <a:pt x="495957" y="17525"/>
                </a:lnTo>
                <a:lnTo>
                  <a:pt x="443530" y="20192"/>
                </a:lnTo>
                <a:lnTo>
                  <a:pt x="394727" y="21971"/>
                </a:lnTo>
                <a:lnTo>
                  <a:pt x="348435" y="22987"/>
                </a:lnTo>
                <a:lnTo>
                  <a:pt x="303538" y="23367"/>
                </a:lnTo>
                <a:lnTo>
                  <a:pt x="5152150" y="23367"/>
                </a:lnTo>
                <a:lnTo>
                  <a:pt x="5193223" y="22605"/>
                </a:lnTo>
                <a:lnTo>
                  <a:pt x="6094286" y="22351"/>
                </a:lnTo>
                <a:lnTo>
                  <a:pt x="6062125" y="20954"/>
                </a:lnTo>
                <a:lnTo>
                  <a:pt x="3122758" y="20954"/>
                </a:lnTo>
                <a:lnTo>
                  <a:pt x="3030100" y="20447"/>
                </a:lnTo>
                <a:lnTo>
                  <a:pt x="3005504" y="20065"/>
                </a:lnTo>
                <a:lnTo>
                  <a:pt x="2018625" y="20065"/>
                </a:lnTo>
                <a:lnTo>
                  <a:pt x="1852531" y="16763"/>
                </a:lnTo>
                <a:lnTo>
                  <a:pt x="989214" y="16763"/>
                </a:lnTo>
                <a:lnTo>
                  <a:pt x="952654" y="16255"/>
                </a:lnTo>
                <a:lnTo>
                  <a:pt x="921054" y="15366"/>
                </a:lnTo>
                <a:lnTo>
                  <a:pt x="894880" y="13969"/>
                </a:lnTo>
                <a:lnTo>
                  <a:pt x="807798" y="6985"/>
                </a:lnTo>
                <a:lnTo>
                  <a:pt x="774098" y="5079"/>
                </a:lnTo>
                <a:lnTo>
                  <a:pt x="738285" y="4572"/>
                </a:lnTo>
                <a:close/>
              </a:path>
              <a:path extrusionOk="0" h="42544" w="10517505">
                <a:moveTo>
                  <a:pt x="4028702" y="10922"/>
                </a:moveTo>
                <a:lnTo>
                  <a:pt x="4004365" y="10922"/>
                </a:lnTo>
                <a:lnTo>
                  <a:pt x="3173918" y="20954"/>
                </a:lnTo>
                <a:lnTo>
                  <a:pt x="6062125" y="20954"/>
                </a:lnTo>
                <a:lnTo>
                  <a:pt x="6039704" y="19938"/>
                </a:lnTo>
                <a:lnTo>
                  <a:pt x="4703458" y="19938"/>
                </a:lnTo>
                <a:lnTo>
                  <a:pt x="4119341" y="12953"/>
                </a:lnTo>
                <a:lnTo>
                  <a:pt x="4064755" y="11429"/>
                </a:lnTo>
                <a:lnTo>
                  <a:pt x="4028702" y="10922"/>
                </a:lnTo>
                <a:close/>
              </a:path>
              <a:path extrusionOk="0" h="42544" w="10517505">
                <a:moveTo>
                  <a:pt x="10478996" y="13715"/>
                </a:moveTo>
                <a:lnTo>
                  <a:pt x="10433969" y="14097"/>
                </a:lnTo>
                <a:lnTo>
                  <a:pt x="10148123" y="19685"/>
                </a:lnTo>
                <a:lnTo>
                  <a:pt x="10032022" y="20700"/>
                </a:lnTo>
                <a:lnTo>
                  <a:pt x="10516726" y="20700"/>
                </a:lnTo>
                <a:lnTo>
                  <a:pt x="10516654" y="13969"/>
                </a:lnTo>
                <a:lnTo>
                  <a:pt x="10478996" y="13715"/>
                </a:lnTo>
                <a:close/>
              </a:path>
              <a:path extrusionOk="0" h="42544" w="10517505">
                <a:moveTo>
                  <a:pt x="2697758" y="7238"/>
                </a:moveTo>
                <a:lnTo>
                  <a:pt x="2646864" y="7238"/>
                </a:lnTo>
                <a:lnTo>
                  <a:pt x="2593688" y="7747"/>
                </a:lnTo>
                <a:lnTo>
                  <a:pt x="2102180" y="19685"/>
                </a:lnTo>
                <a:lnTo>
                  <a:pt x="2062383" y="20065"/>
                </a:lnTo>
                <a:lnTo>
                  <a:pt x="3005504" y="20065"/>
                </a:lnTo>
                <a:lnTo>
                  <a:pt x="2952003" y="18923"/>
                </a:lnTo>
                <a:lnTo>
                  <a:pt x="2919043" y="17652"/>
                </a:lnTo>
                <a:lnTo>
                  <a:pt x="2890476" y="16001"/>
                </a:lnTo>
                <a:lnTo>
                  <a:pt x="2830768" y="11049"/>
                </a:lnTo>
                <a:lnTo>
                  <a:pt x="2790308" y="9016"/>
                </a:lnTo>
                <a:lnTo>
                  <a:pt x="2745772" y="7747"/>
                </a:lnTo>
                <a:lnTo>
                  <a:pt x="2697758" y="7238"/>
                </a:lnTo>
                <a:close/>
              </a:path>
              <a:path extrusionOk="0" h="42544" w="10517505">
                <a:moveTo>
                  <a:pt x="5530372" y="4825"/>
                </a:moveTo>
                <a:lnTo>
                  <a:pt x="5478766" y="4825"/>
                </a:lnTo>
                <a:lnTo>
                  <a:pt x="5266875" y="7365"/>
                </a:lnTo>
                <a:lnTo>
                  <a:pt x="4992722" y="15875"/>
                </a:lnTo>
                <a:lnTo>
                  <a:pt x="4878005" y="18541"/>
                </a:lnTo>
                <a:lnTo>
                  <a:pt x="4703458" y="19938"/>
                </a:lnTo>
                <a:lnTo>
                  <a:pt x="6039704" y="19938"/>
                </a:lnTo>
                <a:lnTo>
                  <a:pt x="5824848" y="10160"/>
                </a:lnTo>
                <a:lnTo>
                  <a:pt x="5681147" y="6350"/>
                </a:lnTo>
                <a:lnTo>
                  <a:pt x="5530372" y="4825"/>
                </a:lnTo>
                <a:close/>
              </a:path>
              <a:path extrusionOk="0" h="42544" w="10517505">
                <a:moveTo>
                  <a:pt x="1525703" y="10794"/>
                </a:moveTo>
                <a:lnTo>
                  <a:pt x="989214" y="16763"/>
                </a:lnTo>
                <a:lnTo>
                  <a:pt x="1852531" y="16763"/>
                </a:lnTo>
                <a:lnTo>
                  <a:pt x="1705066" y="12446"/>
                </a:lnTo>
                <a:lnTo>
                  <a:pt x="1586245" y="10922"/>
                </a:lnTo>
                <a:lnTo>
                  <a:pt x="1525703" y="10794"/>
                </a:lnTo>
                <a:close/>
              </a:path>
              <a:path extrusionOk="0" h="42544" w="10517505">
                <a:moveTo>
                  <a:pt x="7917786" y="12191"/>
                </a:moveTo>
                <a:lnTo>
                  <a:pt x="7882082" y="12318"/>
                </a:lnTo>
                <a:lnTo>
                  <a:pt x="7661472" y="15875"/>
                </a:lnTo>
                <a:lnTo>
                  <a:pt x="8580751" y="15875"/>
                </a:lnTo>
                <a:lnTo>
                  <a:pt x="8566442" y="15112"/>
                </a:lnTo>
                <a:lnTo>
                  <a:pt x="8033362" y="15112"/>
                </a:lnTo>
                <a:lnTo>
                  <a:pt x="7954223" y="12700"/>
                </a:lnTo>
                <a:lnTo>
                  <a:pt x="7917786" y="12191"/>
                </a:lnTo>
                <a:close/>
              </a:path>
              <a:path extrusionOk="0" h="42544" w="10517505">
                <a:moveTo>
                  <a:pt x="8358257" y="8889"/>
                </a:moveTo>
                <a:lnTo>
                  <a:pt x="8304175" y="9398"/>
                </a:lnTo>
                <a:lnTo>
                  <a:pt x="8116454" y="14477"/>
                </a:lnTo>
                <a:lnTo>
                  <a:pt x="8074392" y="15112"/>
                </a:lnTo>
                <a:lnTo>
                  <a:pt x="8566442" y="15112"/>
                </a:lnTo>
                <a:lnTo>
                  <a:pt x="8478202" y="10922"/>
                </a:lnTo>
                <a:lnTo>
                  <a:pt x="8416114" y="9398"/>
                </a:lnTo>
                <a:lnTo>
                  <a:pt x="8358257" y="888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4"/>
          <p:cNvSpPr/>
          <p:nvPr/>
        </p:nvSpPr>
        <p:spPr>
          <a:xfrm>
            <a:off x="847725" y="1710016"/>
            <a:ext cx="10516235" cy="42545"/>
          </a:xfrm>
          <a:custGeom>
            <a:rect b="b" l="l" r="r" t="t"/>
            <a:pathLst>
              <a:path extrusionOk="0" h="42544" w="10516235">
                <a:moveTo>
                  <a:pt x="0" y="14008"/>
                </a:moveTo>
                <a:lnTo>
                  <a:pt x="40467" y="11228"/>
                </a:lnTo>
                <a:lnTo>
                  <a:pt x="82330" y="9413"/>
                </a:lnTo>
                <a:lnTo>
                  <a:pt x="125975" y="8448"/>
                </a:lnTo>
                <a:lnTo>
                  <a:pt x="171788" y="8217"/>
                </a:lnTo>
                <a:lnTo>
                  <a:pt x="220156" y="8604"/>
                </a:lnTo>
                <a:lnTo>
                  <a:pt x="271466" y="9493"/>
                </a:lnTo>
                <a:lnTo>
                  <a:pt x="326104" y="10767"/>
                </a:lnTo>
                <a:lnTo>
                  <a:pt x="384458" y="12311"/>
                </a:lnTo>
                <a:lnTo>
                  <a:pt x="446913" y="14008"/>
                </a:lnTo>
                <a:lnTo>
                  <a:pt x="491808" y="14951"/>
                </a:lnTo>
                <a:lnTo>
                  <a:pt x="537090" y="15431"/>
                </a:lnTo>
                <a:lnTo>
                  <a:pt x="582910" y="15532"/>
                </a:lnTo>
                <a:lnTo>
                  <a:pt x="629420" y="15338"/>
                </a:lnTo>
                <a:lnTo>
                  <a:pt x="676772" y="14931"/>
                </a:lnTo>
                <a:lnTo>
                  <a:pt x="725119" y="14394"/>
                </a:lnTo>
                <a:lnTo>
                  <a:pt x="774611" y="13811"/>
                </a:lnTo>
                <a:lnTo>
                  <a:pt x="825401" y="13266"/>
                </a:lnTo>
                <a:lnTo>
                  <a:pt x="877641" y="12841"/>
                </a:lnTo>
                <a:lnTo>
                  <a:pt x="931483" y="12619"/>
                </a:lnTo>
                <a:lnTo>
                  <a:pt x="987078" y="12684"/>
                </a:lnTo>
                <a:lnTo>
                  <a:pt x="1044579" y="13120"/>
                </a:lnTo>
                <a:lnTo>
                  <a:pt x="1104138" y="14008"/>
                </a:lnTo>
                <a:lnTo>
                  <a:pt x="1155013" y="14882"/>
                </a:lnTo>
                <a:lnTo>
                  <a:pt x="1202982" y="15537"/>
                </a:lnTo>
                <a:lnTo>
                  <a:pt x="1248713" y="15995"/>
                </a:lnTo>
                <a:lnTo>
                  <a:pt x="1292876" y="16278"/>
                </a:lnTo>
                <a:lnTo>
                  <a:pt x="1336138" y="16407"/>
                </a:lnTo>
                <a:lnTo>
                  <a:pt x="1379171" y="16404"/>
                </a:lnTo>
                <a:lnTo>
                  <a:pt x="1422642" y="16290"/>
                </a:lnTo>
                <a:lnTo>
                  <a:pt x="1467222" y="16088"/>
                </a:lnTo>
                <a:lnTo>
                  <a:pt x="1513578" y="15819"/>
                </a:lnTo>
                <a:lnTo>
                  <a:pt x="1562382" y="15504"/>
                </a:lnTo>
                <a:lnTo>
                  <a:pt x="1614301" y="15165"/>
                </a:lnTo>
                <a:lnTo>
                  <a:pt x="1670005" y="14825"/>
                </a:lnTo>
                <a:lnTo>
                  <a:pt x="1730163" y="14504"/>
                </a:lnTo>
                <a:lnTo>
                  <a:pt x="1795444" y="14225"/>
                </a:lnTo>
                <a:lnTo>
                  <a:pt x="1866519" y="14008"/>
                </a:lnTo>
                <a:lnTo>
                  <a:pt x="1937705" y="13963"/>
                </a:lnTo>
                <a:lnTo>
                  <a:pt x="1993625" y="14168"/>
                </a:lnTo>
                <a:lnTo>
                  <a:pt x="2036295" y="14563"/>
                </a:lnTo>
                <a:lnTo>
                  <a:pt x="2089958" y="15676"/>
                </a:lnTo>
                <a:lnTo>
                  <a:pt x="2121524" y="17247"/>
                </a:lnTo>
                <a:lnTo>
                  <a:pt x="2127070" y="17501"/>
                </a:lnTo>
                <a:lnTo>
                  <a:pt x="2178178" y="15544"/>
                </a:lnTo>
                <a:lnTo>
                  <a:pt x="2208276" y="14008"/>
                </a:lnTo>
                <a:lnTo>
                  <a:pt x="2272140" y="11729"/>
                </a:lnTo>
                <a:lnTo>
                  <a:pt x="2325115" y="11542"/>
                </a:lnTo>
                <a:lnTo>
                  <a:pt x="2370725" y="12649"/>
                </a:lnTo>
                <a:lnTo>
                  <a:pt x="2412496" y="14248"/>
                </a:lnTo>
                <a:lnTo>
                  <a:pt x="2453954" y="15541"/>
                </a:lnTo>
                <a:lnTo>
                  <a:pt x="2498624" y="15728"/>
                </a:lnTo>
                <a:lnTo>
                  <a:pt x="2550033" y="14008"/>
                </a:lnTo>
                <a:lnTo>
                  <a:pt x="2575973" y="12962"/>
                </a:lnTo>
                <a:lnTo>
                  <a:pt x="2607402" y="12221"/>
                </a:lnTo>
                <a:lnTo>
                  <a:pt x="2643849" y="11751"/>
                </a:lnTo>
                <a:lnTo>
                  <a:pt x="2684843" y="11516"/>
                </a:lnTo>
                <a:lnTo>
                  <a:pt x="2729915" y="11482"/>
                </a:lnTo>
                <a:lnTo>
                  <a:pt x="2778593" y="11613"/>
                </a:lnTo>
                <a:lnTo>
                  <a:pt x="2830408" y="11875"/>
                </a:lnTo>
                <a:lnTo>
                  <a:pt x="2884889" y="12233"/>
                </a:lnTo>
                <a:lnTo>
                  <a:pt x="2941566" y="12651"/>
                </a:lnTo>
                <a:lnTo>
                  <a:pt x="2999968" y="13096"/>
                </a:lnTo>
                <a:lnTo>
                  <a:pt x="3059624" y="13532"/>
                </a:lnTo>
                <a:lnTo>
                  <a:pt x="3120065" y="13924"/>
                </a:lnTo>
                <a:lnTo>
                  <a:pt x="3180820" y="14238"/>
                </a:lnTo>
                <a:lnTo>
                  <a:pt x="3241418" y="14438"/>
                </a:lnTo>
                <a:lnTo>
                  <a:pt x="3301389" y="14490"/>
                </a:lnTo>
                <a:lnTo>
                  <a:pt x="3360263" y="14358"/>
                </a:lnTo>
                <a:lnTo>
                  <a:pt x="3417570" y="14008"/>
                </a:lnTo>
                <a:lnTo>
                  <a:pt x="3488842" y="13413"/>
                </a:lnTo>
                <a:lnTo>
                  <a:pt x="3555460" y="12867"/>
                </a:lnTo>
                <a:lnTo>
                  <a:pt x="3617751" y="12385"/>
                </a:lnTo>
                <a:lnTo>
                  <a:pt x="3676043" y="11979"/>
                </a:lnTo>
                <a:lnTo>
                  <a:pt x="3730663" y="11663"/>
                </a:lnTo>
                <a:lnTo>
                  <a:pt x="3781940" y="11452"/>
                </a:lnTo>
                <a:lnTo>
                  <a:pt x="3830202" y="11357"/>
                </a:lnTo>
                <a:lnTo>
                  <a:pt x="3875775" y="11393"/>
                </a:lnTo>
                <a:lnTo>
                  <a:pt x="3918989" y="11573"/>
                </a:lnTo>
                <a:lnTo>
                  <a:pt x="3960169" y="11911"/>
                </a:lnTo>
                <a:lnTo>
                  <a:pt x="3999645" y="12421"/>
                </a:lnTo>
                <a:lnTo>
                  <a:pt x="4037745" y="13115"/>
                </a:lnTo>
                <a:lnTo>
                  <a:pt x="4136507" y="15574"/>
                </a:lnTo>
                <a:lnTo>
                  <a:pt x="4187957" y="16585"/>
                </a:lnTo>
                <a:lnTo>
                  <a:pt x="4232725" y="17061"/>
                </a:lnTo>
                <a:lnTo>
                  <a:pt x="4274390" y="17021"/>
                </a:lnTo>
                <a:lnTo>
                  <a:pt x="4316530" y="16485"/>
                </a:lnTo>
                <a:lnTo>
                  <a:pt x="4362724" y="15474"/>
                </a:lnTo>
                <a:lnTo>
                  <a:pt x="4416552" y="14008"/>
                </a:lnTo>
                <a:lnTo>
                  <a:pt x="4452026" y="13529"/>
                </a:lnTo>
                <a:lnTo>
                  <a:pt x="4494306" y="13791"/>
                </a:lnTo>
                <a:lnTo>
                  <a:pt x="4542222" y="14612"/>
                </a:lnTo>
                <a:lnTo>
                  <a:pt x="4594601" y="15812"/>
                </a:lnTo>
                <a:lnTo>
                  <a:pt x="4650275" y="17213"/>
                </a:lnTo>
                <a:lnTo>
                  <a:pt x="4708072" y="18633"/>
                </a:lnTo>
                <a:lnTo>
                  <a:pt x="4766822" y="19893"/>
                </a:lnTo>
                <a:lnTo>
                  <a:pt x="4825354" y="20813"/>
                </a:lnTo>
                <a:lnTo>
                  <a:pt x="4882498" y="21213"/>
                </a:lnTo>
                <a:lnTo>
                  <a:pt x="4937082" y="20912"/>
                </a:lnTo>
                <a:lnTo>
                  <a:pt x="4987937" y="19731"/>
                </a:lnTo>
                <a:lnTo>
                  <a:pt x="5033892" y="17490"/>
                </a:lnTo>
                <a:lnTo>
                  <a:pt x="5073777" y="14008"/>
                </a:lnTo>
                <a:lnTo>
                  <a:pt x="5103909" y="11407"/>
                </a:lnTo>
                <a:lnTo>
                  <a:pt x="5138325" y="9872"/>
                </a:lnTo>
                <a:lnTo>
                  <a:pt x="5176690" y="9253"/>
                </a:lnTo>
                <a:lnTo>
                  <a:pt x="5218668" y="9403"/>
                </a:lnTo>
                <a:lnTo>
                  <a:pt x="5263928" y="10174"/>
                </a:lnTo>
                <a:lnTo>
                  <a:pt x="5312134" y="11418"/>
                </a:lnTo>
                <a:lnTo>
                  <a:pt x="5362952" y="12988"/>
                </a:lnTo>
                <a:lnTo>
                  <a:pt x="5416048" y="14734"/>
                </a:lnTo>
                <a:lnTo>
                  <a:pt x="5471089" y="16510"/>
                </a:lnTo>
                <a:lnTo>
                  <a:pt x="5527740" y="18166"/>
                </a:lnTo>
                <a:lnTo>
                  <a:pt x="5585666" y="19556"/>
                </a:lnTo>
                <a:lnTo>
                  <a:pt x="5644535" y="20532"/>
                </a:lnTo>
                <a:lnTo>
                  <a:pt x="5704011" y="20944"/>
                </a:lnTo>
                <a:lnTo>
                  <a:pt x="5763761" y="20646"/>
                </a:lnTo>
                <a:lnTo>
                  <a:pt x="5823451" y="19489"/>
                </a:lnTo>
                <a:lnTo>
                  <a:pt x="5882747" y="17326"/>
                </a:lnTo>
                <a:lnTo>
                  <a:pt x="5941314" y="14008"/>
                </a:lnTo>
                <a:lnTo>
                  <a:pt x="6024315" y="9019"/>
                </a:lnTo>
                <a:lnTo>
                  <a:pt x="6095034" y="6022"/>
                </a:lnTo>
                <a:lnTo>
                  <a:pt x="6155377" y="4685"/>
                </a:lnTo>
                <a:lnTo>
                  <a:pt x="6207252" y="4679"/>
                </a:lnTo>
                <a:lnTo>
                  <a:pt x="6252564" y="5670"/>
                </a:lnTo>
                <a:lnTo>
                  <a:pt x="6293220" y="7327"/>
                </a:lnTo>
                <a:lnTo>
                  <a:pt x="6331126" y="9319"/>
                </a:lnTo>
                <a:lnTo>
                  <a:pt x="6368189" y="11315"/>
                </a:lnTo>
                <a:lnTo>
                  <a:pt x="6406315" y="12983"/>
                </a:lnTo>
                <a:lnTo>
                  <a:pt x="6447411" y="13991"/>
                </a:lnTo>
                <a:lnTo>
                  <a:pt x="6493383" y="14008"/>
                </a:lnTo>
                <a:lnTo>
                  <a:pt x="6543551" y="13192"/>
                </a:lnTo>
                <a:lnTo>
                  <a:pt x="6595557" y="12035"/>
                </a:lnTo>
                <a:lnTo>
                  <a:pt x="6648790" y="10704"/>
                </a:lnTo>
                <a:lnTo>
                  <a:pt x="6702639" y="9367"/>
                </a:lnTo>
                <a:lnTo>
                  <a:pt x="6756491" y="8194"/>
                </a:lnTo>
                <a:lnTo>
                  <a:pt x="6809737" y="7353"/>
                </a:lnTo>
                <a:lnTo>
                  <a:pt x="6861763" y="7011"/>
                </a:lnTo>
                <a:lnTo>
                  <a:pt x="6911959" y="7337"/>
                </a:lnTo>
                <a:lnTo>
                  <a:pt x="6959714" y="8500"/>
                </a:lnTo>
                <a:lnTo>
                  <a:pt x="7004415" y="10668"/>
                </a:lnTo>
                <a:lnTo>
                  <a:pt x="7045452" y="14008"/>
                </a:lnTo>
                <a:lnTo>
                  <a:pt x="7080959" y="17078"/>
                </a:lnTo>
                <a:lnTo>
                  <a:pt x="7121097" y="19559"/>
                </a:lnTo>
                <a:lnTo>
                  <a:pt x="7165284" y="21474"/>
                </a:lnTo>
                <a:lnTo>
                  <a:pt x="7212944" y="22842"/>
                </a:lnTo>
                <a:lnTo>
                  <a:pt x="7263498" y="23685"/>
                </a:lnTo>
                <a:lnTo>
                  <a:pt x="7316367" y="24023"/>
                </a:lnTo>
                <a:lnTo>
                  <a:pt x="7370972" y="23877"/>
                </a:lnTo>
                <a:lnTo>
                  <a:pt x="7426736" y="23269"/>
                </a:lnTo>
                <a:lnTo>
                  <a:pt x="7483079" y="22218"/>
                </a:lnTo>
                <a:lnTo>
                  <a:pt x="7539423" y="20745"/>
                </a:lnTo>
                <a:lnTo>
                  <a:pt x="7595190" y="18872"/>
                </a:lnTo>
                <a:lnTo>
                  <a:pt x="7649800" y="16620"/>
                </a:lnTo>
                <a:lnTo>
                  <a:pt x="7702677" y="14008"/>
                </a:lnTo>
                <a:lnTo>
                  <a:pt x="7749401" y="11603"/>
                </a:lnTo>
                <a:lnTo>
                  <a:pt x="7799352" y="9256"/>
                </a:lnTo>
                <a:lnTo>
                  <a:pt x="7851922" y="7034"/>
                </a:lnTo>
                <a:lnTo>
                  <a:pt x="7906500" y="5003"/>
                </a:lnTo>
                <a:lnTo>
                  <a:pt x="7962476" y="3227"/>
                </a:lnTo>
                <a:lnTo>
                  <a:pt x="8019242" y="1773"/>
                </a:lnTo>
                <a:lnTo>
                  <a:pt x="8076187" y="707"/>
                </a:lnTo>
                <a:lnTo>
                  <a:pt x="8132702" y="94"/>
                </a:lnTo>
                <a:lnTo>
                  <a:pt x="8188177" y="0"/>
                </a:lnTo>
                <a:lnTo>
                  <a:pt x="8242003" y="490"/>
                </a:lnTo>
                <a:lnTo>
                  <a:pt x="8293570" y="1630"/>
                </a:lnTo>
                <a:lnTo>
                  <a:pt x="8342269" y="3486"/>
                </a:lnTo>
                <a:lnTo>
                  <a:pt x="8387489" y="6124"/>
                </a:lnTo>
                <a:lnTo>
                  <a:pt x="8428622" y="9610"/>
                </a:lnTo>
                <a:lnTo>
                  <a:pt x="8465058" y="14008"/>
                </a:lnTo>
                <a:lnTo>
                  <a:pt x="8500559" y="18291"/>
                </a:lnTo>
                <a:lnTo>
                  <a:pt x="8539156" y="21463"/>
                </a:lnTo>
                <a:lnTo>
                  <a:pt x="8580641" y="23640"/>
                </a:lnTo>
                <a:lnTo>
                  <a:pt x="8624803" y="24936"/>
                </a:lnTo>
                <a:lnTo>
                  <a:pt x="8671433" y="25466"/>
                </a:lnTo>
                <a:lnTo>
                  <a:pt x="8720321" y="25347"/>
                </a:lnTo>
                <a:lnTo>
                  <a:pt x="8771260" y="24692"/>
                </a:lnTo>
                <a:lnTo>
                  <a:pt x="8824039" y="23617"/>
                </a:lnTo>
                <a:lnTo>
                  <a:pt x="8878449" y="22238"/>
                </a:lnTo>
                <a:lnTo>
                  <a:pt x="8934280" y="20669"/>
                </a:lnTo>
                <a:lnTo>
                  <a:pt x="8991324" y="19025"/>
                </a:lnTo>
                <a:lnTo>
                  <a:pt x="9049371" y="17422"/>
                </a:lnTo>
                <a:lnTo>
                  <a:pt x="9108212" y="15975"/>
                </a:lnTo>
                <a:lnTo>
                  <a:pt x="9167638" y="14798"/>
                </a:lnTo>
                <a:lnTo>
                  <a:pt x="9227439" y="14008"/>
                </a:lnTo>
                <a:lnTo>
                  <a:pt x="9264699" y="13643"/>
                </a:lnTo>
                <a:lnTo>
                  <a:pt x="9304464" y="13225"/>
                </a:lnTo>
                <a:lnTo>
                  <a:pt x="9346562" y="12766"/>
                </a:lnTo>
                <a:lnTo>
                  <a:pt x="9390822" y="12275"/>
                </a:lnTo>
                <a:lnTo>
                  <a:pt x="9437071" y="11765"/>
                </a:lnTo>
                <a:lnTo>
                  <a:pt x="9485138" y="11245"/>
                </a:lnTo>
                <a:lnTo>
                  <a:pt x="9534852" y="10727"/>
                </a:lnTo>
                <a:lnTo>
                  <a:pt x="9586040" y="10221"/>
                </a:lnTo>
                <a:lnTo>
                  <a:pt x="9638532" y="9738"/>
                </a:lnTo>
                <a:lnTo>
                  <a:pt x="9692155" y="9290"/>
                </a:lnTo>
                <a:lnTo>
                  <a:pt x="9746738" y="8886"/>
                </a:lnTo>
                <a:lnTo>
                  <a:pt x="9802110" y="8538"/>
                </a:lnTo>
                <a:lnTo>
                  <a:pt x="9858098" y="8257"/>
                </a:lnTo>
                <a:lnTo>
                  <a:pt x="9914532" y="8052"/>
                </a:lnTo>
                <a:lnTo>
                  <a:pt x="9971239" y="7936"/>
                </a:lnTo>
                <a:lnTo>
                  <a:pt x="10028048" y="7920"/>
                </a:lnTo>
                <a:lnTo>
                  <a:pt x="10084787" y="8012"/>
                </a:lnTo>
                <a:lnTo>
                  <a:pt x="10141285" y="8226"/>
                </a:lnTo>
                <a:lnTo>
                  <a:pt x="10197370" y="8571"/>
                </a:lnTo>
                <a:lnTo>
                  <a:pt x="10252871" y="9058"/>
                </a:lnTo>
                <a:lnTo>
                  <a:pt x="10307615" y="9699"/>
                </a:lnTo>
                <a:lnTo>
                  <a:pt x="10361432" y="10503"/>
                </a:lnTo>
                <a:lnTo>
                  <a:pt x="10414149" y="11482"/>
                </a:lnTo>
                <a:lnTo>
                  <a:pt x="10465596" y="12647"/>
                </a:lnTo>
                <a:lnTo>
                  <a:pt x="10515600" y="14008"/>
                </a:lnTo>
                <a:lnTo>
                  <a:pt x="10515727" y="22517"/>
                </a:lnTo>
                <a:lnTo>
                  <a:pt x="10515600" y="24168"/>
                </a:lnTo>
                <a:lnTo>
                  <a:pt x="10515600" y="33058"/>
                </a:lnTo>
                <a:lnTo>
                  <a:pt x="10460085" y="30934"/>
                </a:lnTo>
                <a:lnTo>
                  <a:pt x="10407703" y="29970"/>
                </a:lnTo>
                <a:lnTo>
                  <a:pt x="10357739" y="29897"/>
                </a:lnTo>
                <a:lnTo>
                  <a:pt x="10309477" y="30445"/>
                </a:lnTo>
                <a:lnTo>
                  <a:pt x="10262203" y="31344"/>
                </a:lnTo>
                <a:lnTo>
                  <a:pt x="10215202" y="32324"/>
                </a:lnTo>
                <a:lnTo>
                  <a:pt x="10167759" y="33117"/>
                </a:lnTo>
                <a:lnTo>
                  <a:pt x="10119159" y="33451"/>
                </a:lnTo>
                <a:lnTo>
                  <a:pt x="10068687" y="33058"/>
                </a:lnTo>
                <a:lnTo>
                  <a:pt x="10004319" y="31765"/>
                </a:lnTo>
                <a:lnTo>
                  <a:pt x="9965490" y="30895"/>
                </a:lnTo>
                <a:lnTo>
                  <a:pt x="9922778" y="29945"/>
                </a:lnTo>
                <a:lnTo>
                  <a:pt x="9876595" y="28964"/>
                </a:lnTo>
                <a:lnTo>
                  <a:pt x="9827350" y="28001"/>
                </a:lnTo>
                <a:lnTo>
                  <a:pt x="9775456" y="27109"/>
                </a:lnTo>
                <a:lnTo>
                  <a:pt x="9721322" y="26336"/>
                </a:lnTo>
                <a:lnTo>
                  <a:pt x="9665361" y="25732"/>
                </a:lnTo>
                <a:lnTo>
                  <a:pt x="9607981" y="25350"/>
                </a:lnTo>
                <a:lnTo>
                  <a:pt x="9549595" y="25237"/>
                </a:lnTo>
                <a:lnTo>
                  <a:pt x="9490614" y="25446"/>
                </a:lnTo>
                <a:lnTo>
                  <a:pt x="9431447" y="26025"/>
                </a:lnTo>
                <a:lnTo>
                  <a:pt x="9372507" y="27026"/>
                </a:lnTo>
                <a:lnTo>
                  <a:pt x="9314203" y="28498"/>
                </a:lnTo>
                <a:lnTo>
                  <a:pt x="9256947" y="30492"/>
                </a:lnTo>
                <a:lnTo>
                  <a:pt x="9201150" y="33058"/>
                </a:lnTo>
                <a:lnTo>
                  <a:pt x="9134156" y="35978"/>
                </a:lnTo>
                <a:lnTo>
                  <a:pt x="9075773" y="37415"/>
                </a:lnTo>
                <a:lnTo>
                  <a:pt x="9024401" y="37642"/>
                </a:lnTo>
                <a:lnTo>
                  <a:pt x="8978437" y="36929"/>
                </a:lnTo>
                <a:lnTo>
                  <a:pt x="8936280" y="35548"/>
                </a:lnTo>
                <a:lnTo>
                  <a:pt x="8896329" y="33772"/>
                </a:lnTo>
                <a:lnTo>
                  <a:pt x="8856983" y="31871"/>
                </a:lnTo>
                <a:lnTo>
                  <a:pt x="8816640" y="30117"/>
                </a:lnTo>
                <a:lnTo>
                  <a:pt x="8773698" y="28782"/>
                </a:lnTo>
                <a:lnTo>
                  <a:pt x="8726557" y="28136"/>
                </a:lnTo>
                <a:lnTo>
                  <a:pt x="8673616" y="28453"/>
                </a:lnTo>
                <a:lnTo>
                  <a:pt x="8613272" y="30003"/>
                </a:lnTo>
                <a:lnTo>
                  <a:pt x="8543925" y="33058"/>
                </a:lnTo>
                <a:lnTo>
                  <a:pt x="8450151" y="37733"/>
                </a:lnTo>
                <a:lnTo>
                  <a:pt x="8380739" y="40660"/>
                </a:lnTo>
                <a:lnTo>
                  <a:pt x="8331228" y="42089"/>
                </a:lnTo>
                <a:lnTo>
                  <a:pt x="8297154" y="42267"/>
                </a:lnTo>
                <a:lnTo>
                  <a:pt x="8274055" y="41441"/>
                </a:lnTo>
                <a:lnTo>
                  <a:pt x="8257469" y="39860"/>
                </a:lnTo>
                <a:lnTo>
                  <a:pt x="8242934" y="37770"/>
                </a:lnTo>
                <a:lnTo>
                  <a:pt x="8225988" y="35420"/>
                </a:lnTo>
                <a:lnTo>
                  <a:pt x="8178274" y="31472"/>
                </a:lnTo>
                <a:lnTo>
                  <a:pt x="8108977" y="28469"/>
                </a:lnTo>
                <a:lnTo>
                  <a:pt x="8065209" y="27177"/>
                </a:lnTo>
                <a:lnTo>
                  <a:pt x="8016453" y="26108"/>
                </a:lnTo>
                <a:lnTo>
                  <a:pt x="7963526" y="25323"/>
                </a:lnTo>
                <a:lnTo>
                  <a:pt x="7907245" y="24886"/>
                </a:lnTo>
                <a:lnTo>
                  <a:pt x="7848429" y="24859"/>
                </a:lnTo>
                <a:lnTo>
                  <a:pt x="7787895" y="25304"/>
                </a:lnTo>
                <a:lnTo>
                  <a:pt x="7726462" y="26284"/>
                </a:lnTo>
                <a:lnTo>
                  <a:pt x="7664947" y="27862"/>
                </a:lnTo>
                <a:lnTo>
                  <a:pt x="7604168" y="30099"/>
                </a:lnTo>
                <a:lnTo>
                  <a:pt x="7544943" y="33058"/>
                </a:lnTo>
                <a:lnTo>
                  <a:pt x="7477860" y="36545"/>
                </a:lnTo>
                <a:lnTo>
                  <a:pt x="7414125" y="39148"/>
                </a:lnTo>
                <a:lnTo>
                  <a:pt x="7353749" y="40931"/>
                </a:lnTo>
                <a:lnTo>
                  <a:pt x="7296741" y="41955"/>
                </a:lnTo>
                <a:lnTo>
                  <a:pt x="7243112" y="42281"/>
                </a:lnTo>
                <a:lnTo>
                  <a:pt x="7192873" y="41972"/>
                </a:lnTo>
                <a:lnTo>
                  <a:pt x="7146033" y="41089"/>
                </a:lnTo>
                <a:lnTo>
                  <a:pt x="7102602" y="39695"/>
                </a:lnTo>
                <a:lnTo>
                  <a:pt x="7062592" y="37850"/>
                </a:lnTo>
                <a:lnTo>
                  <a:pt x="6992874" y="33058"/>
                </a:lnTo>
                <a:lnTo>
                  <a:pt x="6959194" y="30519"/>
                </a:lnTo>
                <a:lnTo>
                  <a:pt x="6879249" y="26566"/>
                </a:lnTo>
                <a:lnTo>
                  <a:pt x="6833655" y="25251"/>
                </a:lnTo>
                <a:lnTo>
                  <a:pt x="6784759" y="24445"/>
                </a:lnTo>
                <a:lnTo>
                  <a:pt x="6732896" y="24196"/>
                </a:lnTo>
                <a:lnTo>
                  <a:pt x="6678402" y="24554"/>
                </a:lnTo>
                <a:lnTo>
                  <a:pt x="6621611" y="25570"/>
                </a:lnTo>
                <a:lnTo>
                  <a:pt x="6562857" y="27292"/>
                </a:lnTo>
                <a:lnTo>
                  <a:pt x="6502477" y="29772"/>
                </a:lnTo>
                <a:lnTo>
                  <a:pt x="6440805" y="33058"/>
                </a:lnTo>
                <a:lnTo>
                  <a:pt x="6379662" y="36244"/>
                </a:lnTo>
                <a:lnTo>
                  <a:pt x="6320658" y="38463"/>
                </a:lnTo>
                <a:lnTo>
                  <a:pt x="6263811" y="39825"/>
                </a:lnTo>
                <a:lnTo>
                  <a:pt x="6209138" y="40440"/>
                </a:lnTo>
                <a:lnTo>
                  <a:pt x="6156656" y="40418"/>
                </a:lnTo>
                <a:lnTo>
                  <a:pt x="6106382" y="39868"/>
                </a:lnTo>
                <a:lnTo>
                  <a:pt x="6058333" y="38901"/>
                </a:lnTo>
                <a:lnTo>
                  <a:pt x="6012527" y="37627"/>
                </a:lnTo>
                <a:lnTo>
                  <a:pt x="5968981" y="36155"/>
                </a:lnTo>
                <a:lnTo>
                  <a:pt x="5927711" y="34595"/>
                </a:lnTo>
                <a:lnTo>
                  <a:pt x="5888735" y="33058"/>
                </a:lnTo>
                <a:lnTo>
                  <a:pt x="5849980" y="32082"/>
                </a:lnTo>
                <a:lnTo>
                  <a:pt x="5809284" y="31981"/>
                </a:lnTo>
                <a:lnTo>
                  <a:pt x="5766531" y="32529"/>
                </a:lnTo>
                <a:lnTo>
                  <a:pt x="5721606" y="33499"/>
                </a:lnTo>
                <a:lnTo>
                  <a:pt x="5674395" y="34664"/>
                </a:lnTo>
                <a:lnTo>
                  <a:pt x="5624782" y="35798"/>
                </a:lnTo>
                <a:lnTo>
                  <a:pt x="5572653" y="36673"/>
                </a:lnTo>
                <a:lnTo>
                  <a:pt x="5517892" y="37063"/>
                </a:lnTo>
                <a:lnTo>
                  <a:pt x="5460384" y="36742"/>
                </a:lnTo>
                <a:lnTo>
                  <a:pt x="5400014" y="35483"/>
                </a:lnTo>
                <a:lnTo>
                  <a:pt x="5336667" y="33058"/>
                </a:lnTo>
                <a:lnTo>
                  <a:pt x="5288787" y="31214"/>
                </a:lnTo>
                <a:lnTo>
                  <a:pt x="5240322" y="30126"/>
                </a:lnTo>
                <a:lnTo>
                  <a:pt x="5191310" y="29681"/>
                </a:lnTo>
                <a:lnTo>
                  <a:pt x="5141789" y="29765"/>
                </a:lnTo>
                <a:lnTo>
                  <a:pt x="5091796" y="30264"/>
                </a:lnTo>
                <a:lnTo>
                  <a:pt x="5041370" y="31065"/>
                </a:lnTo>
                <a:lnTo>
                  <a:pt x="4990548" y="32053"/>
                </a:lnTo>
                <a:lnTo>
                  <a:pt x="4939369" y="33115"/>
                </a:lnTo>
                <a:lnTo>
                  <a:pt x="4887870" y="34137"/>
                </a:lnTo>
                <a:lnTo>
                  <a:pt x="4836089" y="35005"/>
                </a:lnTo>
                <a:lnTo>
                  <a:pt x="4784064" y="35606"/>
                </a:lnTo>
                <a:lnTo>
                  <a:pt x="4731834" y="35826"/>
                </a:lnTo>
                <a:lnTo>
                  <a:pt x="4679435" y="35550"/>
                </a:lnTo>
                <a:lnTo>
                  <a:pt x="4626906" y="34665"/>
                </a:lnTo>
                <a:lnTo>
                  <a:pt x="4574286" y="33058"/>
                </a:lnTo>
                <a:lnTo>
                  <a:pt x="4514879" y="31077"/>
                </a:lnTo>
                <a:lnTo>
                  <a:pt x="4457982" y="29712"/>
                </a:lnTo>
                <a:lnTo>
                  <a:pt x="4403312" y="28886"/>
                </a:lnTo>
                <a:lnTo>
                  <a:pt x="4350586" y="28519"/>
                </a:lnTo>
                <a:lnTo>
                  <a:pt x="4299524" y="28535"/>
                </a:lnTo>
                <a:lnTo>
                  <a:pt x="4249843" y="28855"/>
                </a:lnTo>
                <a:lnTo>
                  <a:pt x="4201261" y="29402"/>
                </a:lnTo>
                <a:lnTo>
                  <a:pt x="4153496" y="30096"/>
                </a:lnTo>
                <a:lnTo>
                  <a:pt x="4106267" y="30861"/>
                </a:lnTo>
                <a:lnTo>
                  <a:pt x="4059290" y="31617"/>
                </a:lnTo>
                <a:lnTo>
                  <a:pt x="4012285" y="32287"/>
                </a:lnTo>
                <a:lnTo>
                  <a:pt x="3964969" y="32794"/>
                </a:lnTo>
                <a:lnTo>
                  <a:pt x="3917061" y="33058"/>
                </a:lnTo>
                <a:lnTo>
                  <a:pt x="3836534" y="33678"/>
                </a:lnTo>
                <a:lnTo>
                  <a:pt x="3772129" y="34813"/>
                </a:lnTo>
                <a:lnTo>
                  <a:pt x="3720514" y="36031"/>
                </a:lnTo>
                <a:lnTo>
                  <a:pt x="3678357" y="36897"/>
                </a:lnTo>
                <a:lnTo>
                  <a:pt x="3642324" y="36979"/>
                </a:lnTo>
                <a:lnTo>
                  <a:pt x="3609084" y="35844"/>
                </a:lnTo>
                <a:lnTo>
                  <a:pt x="3575304" y="33058"/>
                </a:lnTo>
                <a:lnTo>
                  <a:pt x="3547606" y="31372"/>
                </a:lnTo>
                <a:lnTo>
                  <a:pt x="3510382" y="30899"/>
                </a:lnTo>
                <a:lnTo>
                  <a:pt x="3465307" y="31347"/>
                </a:lnTo>
                <a:lnTo>
                  <a:pt x="3414057" y="32425"/>
                </a:lnTo>
                <a:lnTo>
                  <a:pt x="3358310" y="33840"/>
                </a:lnTo>
                <a:lnTo>
                  <a:pt x="3299740" y="35299"/>
                </a:lnTo>
                <a:lnTo>
                  <a:pt x="3240025" y="36513"/>
                </a:lnTo>
                <a:lnTo>
                  <a:pt x="3180841" y="37187"/>
                </a:lnTo>
                <a:lnTo>
                  <a:pt x="3123863" y="37031"/>
                </a:lnTo>
                <a:lnTo>
                  <a:pt x="3070769" y="35752"/>
                </a:lnTo>
                <a:lnTo>
                  <a:pt x="3023235" y="33058"/>
                </a:lnTo>
                <a:lnTo>
                  <a:pt x="2989472" y="30896"/>
                </a:lnTo>
                <a:lnTo>
                  <a:pt x="2953039" y="29474"/>
                </a:lnTo>
                <a:lnTo>
                  <a:pt x="2913991" y="28693"/>
                </a:lnTo>
                <a:lnTo>
                  <a:pt x="2872381" y="28454"/>
                </a:lnTo>
                <a:lnTo>
                  <a:pt x="2828261" y="28655"/>
                </a:lnTo>
                <a:lnTo>
                  <a:pt x="2781687" y="29199"/>
                </a:lnTo>
                <a:lnTo>
                  <a:pt x="2732710" y="29986"/>
                </a:lnTo>
                <a:lnTo>
                  <a:pt x="2681385" y="30915"/>
                </a:lnTo>
                <a:lnTo>
                  <a:pt x="2627766" y="31888"/>
                </a:lnTo>
                <a:lnTo>
                  <a:pt x="2571905" y="32804"/>
                </a:lnTo>
                <a:lnTo>
                  <a:pt x="2513856" y="33565"/>
                </a:lnTo>
                <a:lnTo>
                  <a:pt x="2453673" y="34070"/>
                </a:lnTo>
                <a:lnTo>
                  <a:pt x="2391409" y="34220"/>
                </a:lnTo>
                <a:lnTo>
                  <a:pt x="2327118" y="33916"/>
                </a:lnTo>
                <a:lnTo>
                  <a:pt x="2260854" y="33058"/>
                </a:lnTo>
                <a:lnTo>
                  <a:pt x="2184931" y="31676"/>
                </a:lnTo>
                <a:lnTo>
                  <a:pt x="2123715" y="30465"/>
                </a:lnTo>
                <a:lnTo>
                  <a:pt x="2074902" y="29451"/>
                </a:lnTo>
                <a:lnTo>
                  <a:pt x="2036190" y="28655"/>
                </a:lnTo>
                <a:lnTo>
                  <a:pt x="2005279" y="28104"/>
                </a:lnTo>
                <a:lnTo>
                  <a:pt x="1979866" y="27819"/>
                </a:lnTo>
                <a:lnTo>
                  <a:pt x="1957649" y="27826"/>
                </a:lnTo>
                <a:lnTo>
                  <a:pt x="1913596" y="28808"/>
                </a:lnTo>
                <a:lnTo>
                  <a:pt x="1854705" y="31239"/>
                </a:lnTo>
                <a:lnTo>
                  <a:pt x="1813941" y="33058"/>
                </a:lnTo>
                <a:lnTo>
                  <a:pt x="1779076" y="34476"/>
                </a:lnTo>
                <a:lnTo>
                  <a:pt x="1739362" y="35845"/>
                </a:lnTo>
                <a:lnTo>
                  <a:pt x="1695364" y="37139"/>
                </a:lnTo>
                <a:lnTo>
                  <a:pt x="1647648" y="38333"/>
                </a:lnTo>
                <a:lnTo>
                  <a:pt x="1596779" y="39400"/>
                </a:lnTo>
                <a:lnTo>
                  <a:pt x="1543323" y="40316"/>
                </a:lnTo>
                <a:lnTo>
                  <a:pt x="1487846" y="41054"/>
                </a:lnTo>
                <a:lnTo>
                  <a:pt x="1430914" y="41590"/>
                </a:lnTo>
                <a:lnTo>
                  <a:pt x="1373093" y="41897"/>
                </a:lnTo>
                <a:lnTo>
                  <a:pt x="1314948" y="41950"/>
                </a:lnTo>
                <a:lnTo>
                  <a:pt x="1257046" y="41723"/>
                </a:lnTo>
                <a:lnTo>
                  <a:pt x="1199952" y="41191"/>
                </a:lnTo>
                <a:lnTo>
                  <a:pt x="1144231" y="40329"/>
                </a:lnTo>
                <a:lnTo>
                  <a:pt x="1090450" y="39110"/>
                </a:lnTo>
                <a:lnTo>
                  <a:pt x="1039175" y="37509"/>
                </a:lnTo>
                <a:lnTo>
                  <a:pt x="990971" y="35500"/>
                </a:lnTo>
                <a:lnTo>
                  <a:pt x="946404" y="33058"/>
                </a:lnTo>
                <a:lnTo>
                  <a:pt x="907824" y="30920"/>
                </a:lnTo>
                <a:lnTo>
                  <a:pt x="868220" y="29253"/>
                </a:lnTo>
                <a:lnTo>
                  <a:pt x="827551" y="28014"/>
                </a:lnTo>
                <a:lnTo>
                  <a:pt x="785778" y="27162"/>
                </a:lnTo>
                <a:lnTo>
                  <a:pt x="742863" y="26658"/>
                </a:lnTo>
                <a:lnTo>
                  <a:pt x="698765" y="26459"/>
                </a:lnTo>
                <a:lnTo>
                  <a:pt x="653445" y="26526"/>
                </a:lnTo>
                <a:lnTo>
                  <a:pt x="606864" y="26816"/>
                </a:lnTo>
                <a:lnTo>
                  <a:pt x="558983" y="27289"/>
                </a:lnTo>
                <a:lnTo>
                  <a:pt x="509762" y="27904"/>
                </a:lnTo>
                <a:lnTo>
                  <a:pt x="459162" y="28620"/>
                </a:lnTo>
                <a:lnTo>
                  <a:pt x="407144" y="29395"/>
                </a:lnTo>
                <a:lnTo>
                  <a:pt x="353668" y="30190"/>
                </a:lnTo>
                <a:lnTo>
                  <a:pt x="298695" y="30962"/>
                </a:lnTo>
                <a:lnTo>
                  <a:pt x="242186" y="31672"/>
                </a:lnTo>
                <a:lnTo>
                  <a:pt x="184101" y="32277"/>
                </a:lnTo>
                <a:lnTo>
                  <a:pt x="124401" y="32737"/>
                </a:lnTo>
                <a:lnTo>
                  <a:pt x="63047" y="33011"/>
                </a:lnTo>
                <a:lnTo>
                  <a:pt x="0" y="33058"/>
                </a:lnTo>
                <a:lnTo>
                  <a:pt x="241" y="24676"/>
                </a:lnTo>
                <a:lnTo>
                  <a:pt x="647" y="18961"/>
                </a:lnTo>
                <a:lnTo>
                  <a:pt x="0" y="14008"/>
                </a:lnTo>
                <a:close/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4"/>
          <p:cNvSpPr txBox="1"/>
          <p:nvPr>
            <p:ph type="title"/>
          </p:nvPr>
        </p:nvSpPr>
        <p:spPr>
          <a:xfrm>
            <a:off x="2465069" y="915034"/>
            <a:ext cx="7274560" cy="1124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610235" y="1580261"/>
            <a:ext cx="5309044" cy="4534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2" type="body"/>
          </p:nvPr>
        </p:nvSpPr>
        <p:spPr>
          <a:xfrm>
            <a:off x="6260846" y="1847405"/>
            <a:ext cx="3747770" cy="4022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showMasterSp="0">
  <p:cSld name="Title and Content">
    <p:bg>
      <p:bgPr>
        <a:solidFill>
          <a:schemeClr val="l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/>
          <p:nvPr/>
        </p:nvSpPr>
        <p:spPr>
          <a:xfrm>
            <a:off x="9525" y="9524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5"/>
          <p:cNvSpPr/>
          <p:nvPr/>
        </p:nvSpPr>
        <p:spPr>
          <a:xfrm>
            <a:off x="5033314" y="1043050"/>
            <a:ext cx="39370" cy="4478020"/>
          </a:xfrm>
          <a:custGeom>
            <a:rect b="b" l="l" r="r" t="t"/>
            <a:pathLst>
              <a:path extrusionOk="0" h="4478020" w="39370">
                <a:moveTo>
                  <a:pt x="29287" y="0"/>
                </a:moveTo>
                <a:lnTo>
                  <a:pt x="10237" y="0"/>
                </a:lnTo>
                <a:lnTo>
                  <a:pt x="11258" y="43624"/>
                </a:lnTo>
                <a:lnTo>
                  <a:pt x="11727" y="89545"/>
                </a:lnTo>
                <a:lnTo>
                  <a:pt x="11755" y="137398"/>
                </a:lnTo>
                <a:lnTo>
                  <a:pt x="11450" y="186816"/>
                </a:lnTo>
                <a:lnTo>
                  <a:pt x="9642" y="340820"/>
                </a:lnTo>
                <a:lnTo>
                  <a:pt x="8790" y="444626"/>
                </a:lnTo>
                <a:lnTo>
                  <a:pt x="8799" y="495776"/>
                </a:lnTo>
                <a:lnTo>
                  <a:pt x="9245" y="545935"/>
                </a:lnTo>
                <a:lnTo>
                  <a:pt x="10237" y="594740"/>
                </a:lnTo>
                <a:lnTo>
                  <a:pt x="15702" y="780994"/>
                </a:lnTo>
                <a:lnTo>
                  <a:pt x="18208" y="886282"/>
                </a:lnTo>
                <a:lnTo>
                  <a:pt x="19095" y="940752"/>
                </a:lnTo>
                <a:lnTo>
                  <a:pt x="19620" y="995976"/>
                </a:lnTo>
                <a:lnTo>
                  <a:pt x="19696" y="1051607"/>
                </a:lnTo>
                <a:lnTo>
                  <a:pt x="19234" y="1107298"/>
                </a:lnTo>
                <a:lnTo>
                  <a:pt x="18145" y="1162702"/>
                </a:lnTo>
                <a:lnTo>
                  <a:pt x="16341" y="1217472"/>
                </a:lnTo>
                <a:lnTo>
                  <a:pt x="13735" y="1271261"/>
                </a:lnTo>
                <a:lnTo>
                  <a:pt x="6679" y="1376323"/>
                </a:lnTo>
                <a:lnTo>
                  <a:pt x="3958" y="1430449"/>
                </a:lnTo>
                <a:lnTo>
                  <a:pt x="2003" y="1485697"/>
                </a:lnTo>
                <a:lnTo>
                  <a:pt x="739" y="1541667"/>
                </a:lnTo>
                <a:lnTo>
                  <a:pt x="96" y="1597958"/>
                </a:lnTo>
                <a:lnTo>
                  <a:pt x="0" y="1654167"/>
                </a:lnTo>
                <a:lnTo>
                  <a:pt x="378" y="1709896"/>
                </a:lnTo>
                <a:lnTo>
                  <a:pt x="1159" y="1764742"/>
                </a:lnTo>
                <a:lnTo>
                  <a:pt x="2270" y="1818304"/>
                </a:lnTo>
                <a:lnTo>
                  <a:pt x="3638" y="1870182"/>
                </a:lnTo>
                <a:lnTo>
                  <a:pt x="6857" y="1967279"/>
                </a:lnTo>
                <a:lnTo>
                  <a:pt x="10237" y="2052827"/>
                </a:lnTo>
                <a:lnTo>
                  <a:pt x="13535" y="2144525"/>
                </a:lnTo>
                <a:lnTo>
                  <a:pt x="14809" y="2190583"/>
                </a:lnTo>
                <a:lnTo>
                  <a:pt x="15796" y="2237048"/>
                </a:lnTo>
                <a:lnTo>
                  <a:pt x="16472" y="2284122"/>
                </a:lnTo>
                <a:lnTo>
                  <a:pt x="16809" y="2332005"/>
                </a:lnTo>
                <a:lnTo>
                  <a:pt x="16781" y="2380899"/>
                </a:lnTo>
                <a:lnTo>
                  <a:pt x="16361" y="2431005"/>
                </a:lnTo>
                <a:lnTo>
                  <a:pt x="15523" y="2482524"/>
                </a:lnTo>
                <a:lnTo>
                  <a:pt x="14241" y="2535657"/>
                </a:lnTo>
                <a:lnTo>
                  <a:pt x="12487" y="2590605"/>
                </a:lnTo>
                <a:lnTo>
                  <a:pt x="8282" y="2701296"/>
                </a:lnTo>
                <a:lnTo>
                  <a:pt x="7039" y="2755117"/>
                </a:lnTo>
                <a:lnTo>
                  <a:pt x="6402" y="2808800"/>
                </a:lnTo>
                <a:lnTo>
                  <a:pt x="6266" y="2862113"/>
                </a:lnTo>
                <a:lnTo>
                  <a:pt x="6525" y="2914826"/>
                </a:lnTo>
                <a:lnTo>
                  <a:pt x="7075" y="2966706"/>
                </a:lnTo>
                <a:lnTo>
                  <a:pt x="9419" y="3115042"/>
                </a:lnTo>
                <a:lnTo>
                  <a:pt x="10507" y="3205532"/>
                </a:lnTo>
                <a:lnTo>
                  <a:pt x="10594" y="3247562"/>
                </a:lnTo>
                <a:lnTo>
                  <a:pt x="9951" y="3326093"/>
                </a:lnTo>
                <a:lnTo>
                  <a:pt x="10282" y="3366453"/>
                </a:lnTo>
                <a:lnTo>
                  <a:pt x="11074" y="3408302"/>
                </a:lnTo>
                <a:lnTo>
                  <a:pt x="15750" y="3592228"/>
                </a:lnTo>
                <a:lnTo>
                  <a:pt x="16521" y="3642752"/>
                </a:lnTo>
                <a:lnTo>
                  <a:pt x="16823" y="3695255"/>
                </a:lnTo>
                <a:lnTo>
                  <a:pt x="16500" y="3749822"/>
                </a:lnTo>
                <a:lnTo>
                  <a:pt x="15398" y="3806532"/>
                </a:lnTo>
                <a:lnTo>
                  <a:pt x="13362" y="3865468"/>
                </a:lnTo>
                <a:lnTo>
                  <a:pt x="6965" y="3995940"/>
                </a:lnTo>
                <a:lnTo>
                  <a:pt x="5713" y="4057085"/>
                </a:lnTo>
                <a:lnTo>
                  <a:pt x="6025" y="4111558"/>
                </a:lnTo>
                <a:lnTo>
                  <a:pt x="7447" y="4160774"/>
                </a:lnTo>
                <a:lnTo>
                  <a:pt x="9524" y="4206144"/>
                </a:lnTo>
                <a:lnTo>
                  <a:pt x="13819" y="4291003"/>
                </a:lnTo>
                <a:lnTo>
                  <a:pt x="15128" y="4333316"/>
                </a:lnTo>
                <a:lnTo>
                  <a:pt x="15271" y="4377437"/>
                </a:lnTo>
                <a:lnTo>
                  <a:pt x="13792" y="4424777"/>
                </a:lnTo>
                <a:lnTo>
                  <a:pt x="10237" y="4476750"/>
                </a:lnTo>
                <a:lnTo>
                  <a:pt x="15571" y="4478020"/>
                </a:lnTo>
                <a:lnTo>
                  <a:pt x="22683" y="4477131"/>
                </a:lnTo>
                <a:lnTo>
                  <a:pt x="29287" y="4476750"/>
                </a:lnTo>
                <a:lnTo>
                  <a:pt x="27065" y="4437443"/>
                </a:lnTo>
                <a:lnTo>
                  <a:pt x="25468" y="4395787"/>
                </a:lnTo>
                <a:lnTo>
                  <a:pt x="24425" y="4351878"/>
                </a:lnTo>
                <a:lnTo>
                  <a:pt x="23866" y="4305811"/>
                </a:lnTo>
                <a:lnTo>
                  <a:pt x="23719" y="4257684"/>
                </a:lnTo>
                <a:lnTo>
                  <a:pt x="23915" y="4207591"/>
                </a:lnTo>
                <a:lnTo>
                  <a:pt x="24381" y="4155630"/>
                </a:lnTo>
                <a:lnTo>
                  <a:pt x="28906" y="3809996"/>
                </a:lnTo>
                <a:lnTo>
                  <a:pt x="29700" y="3686159"/>
                </a:lnTo>
                <a:lnTo>
                  <a:pt x="30440" y="3627345"/>
                </a:lnTo>
                <a:lnTo>
                  <a:pt x="31408" y="3570893"/>
                </a:lnTo>
                <a:lnTo>
                  <a:pt x="34712" y="3412664"/>
                </a:lnTo>
                <a:lnTo>
                  <a:pt x="36271" y="3313393"/>
                </a:lnTo>
                <a:lnTo>
                  <a:pt x="36566" y="3264706"/>
                </a:lnTo>
                <a:lnTo>
                  <a:pt x="36407" y="3216244"/>
                </a:lnTo>
                <a:lnTo>
                  <a:pt x="35697" y="3167701"/>
                </a:lnTo>
                <a:lnTo>
                  <a:pt x="34338" y="3118773"/>
                </a:lnTo>
                <a:lnTo>
                  <a:pt x="32234" y="3069152"/>
                </a:lnTo>
                <a:lnTo>
                  <a:pt x="25986" y="2961324"/>
                </a:lnTo>
                <a:lnTo>
                  <a:pt x="23951" y="2908529"/>
                </a:lnTo>
                <a:lnTo>
                  <a:pt x="22982" y="2859242"/>
                </a:lnTo>
                <a:lnTo>
                  <a:pt x="22880" y="2812556"/>
                </a:lnTo>
                <a:lnTo>
                  <a:pt x="23445" y="2767563"/>
                </a:lnTo>
                <a:lnTo>
                  <a:pt x="24476" y="2723356"/>
                </a:lnTo>
                <a:lnTo>
                  <a:pt x="28376" y="2586374"/>
                </a:lnTo>
                <a:lnTo>
                  <a:pt x="29278" y="2536235"/>
                </a:lnTo>
                <a:lnTo>
                  <a:pt x="29648" y="2482345"/>
                </a:lnTo>
                <a:lnTo>
                  <a:pt x="29287" y="2423795"/>
                </a:lnTo>
                <a:lnTo>
                  <a:pt x="28108" y="2365572"/>
                </a:lnTo>
                <a:lnTo>
                  <a:pt x="26376" y="2312544"/>
                </a:lnTo>
                <a:lnTo>
                  <a:pt x="24322" y="2263626"/>
                </a:lnTo>
                <a:lnTo>
                  <a:pt x="20165" y="2173771"/>
                </a:lnTo>
                <a:lnTo>
                  <a:pt x="18523" y="2130663"/>
                </a:lnTo>
                <a:lnTo>
                  <a:pt x="17479" y="2087319"/>
                </a:lnTo>
                <a:lnTo>
                  <a:pt x="17264" y="2042653"/>
                </a:lnTo>
                <a:lnTo>
                  <a:pt x="18107" y="1995580"/>
                </a:lnTo>
                <a:lnTo>
                  <a:pt x="20238" y="1945013"/>
                </a:lnTo>
                <a:lnTo>
                  <a:pt x="23888" y="1889866"/>
                </a:lnTo>
                <a:lnTo>
                  <a:pt x="29287" y="1829053"/>
                </a:lnTo>
                <a:lnTo>
                  <a:pt x="33844" y="1772684"/>
                </a:lnTo>
                <a:lnTo>
                  <a:pt x="36831" y="1713874"/>
                </a:lnTo>
                <a:lnTo>
                  <a:pt x="38464" y="1653399"/>
                </a:lnTo>
                <a:lnTo>
                  <a:pt x="38961" y="1592034"/>
                </a:lnTo>
                <a:lnTo>
                  <a:pt x="38540" y="1530555"/>
                </a:lnTo>
                <a:lnTo>
                  <a:pt x="37417" y="1469735"/>
                </a:lnTo>
                <a:lnTo>
                  <a:pt x="35811" y="1410350"/>
                </a:lnTo>
                <a:lnTo>
                  <a:pt x="28897" y="1202664"/>
                </a:lnTo>
                <a:lnTo>
                  <a:pt x="28134" y="1162081"/>
                </a:lnTo>
                <a:lnTo>
                  <a:pt x="28191" y="1127584"/>
                </a:lnTo>
                <a:lnTo>
                  <a:pt x="29287" y="1099947"/>
                </a:lnTo>
                <a:lnTo>
                  <a:pt x="31471" y="1065995"/>
                </a:lnTo>
                <a:lnTo>
                  <a:pt x="33334" y="1030629"/>
                </a:lnTo>
                <a:lnTo>
                  <a:pt x="34815" y="992998"/>
                </a:lnTo>
                <a:lnTo>
                  <a:pt x="35852" y="952253"/>
                </a:lnTo>
                <a:lnTo>
                  <a:pt x="36383" y="907541"/>
                </a:lnTo>
                <a:lnTo>
                  <a:pt x="36346" y="858015"/>
                </a:lnTo>
                <a:lnTo>
                  <a:pt x="35679" y="802821"/>
                </a:lnTo>
                <a:lnTo>
                  <a:pt x="34322" y="741112"/>
                </a:lnTo>
                <a:lnTo>
                  <a:pt x="32211" y="672035"/>
                </a:lnTo>
                <a:lnTo>
                  <a:pt x="26907" y="531257"/>
                </a:lnTo>
                <a:lnTo>
                  <a:pt x="25344" y="475897"/>
                </a:lnTo>
                <a:lnTo>
                  <a:pt x="24482" y="426981"/>
                </a:lnTo>
                <a:lnTo>
                  <a:pt x="24207" y="382834"/>
                </a:lnTo>
                <a:lnTo>
                  <a:pt x="24402" y="341777"/>
                </a:lnTo>
                <a:lnTo>
                  <a:pt x="24953" y="302133"/>
                </a:lnTo>
                <a:lnTo>
                  <a:pt x="28413" y="124135"/>
                </a:lnTo>
                <a:lnTo>
                  <a:pt x="29017" y="66393"/>
                </a:lnTo>
                <a:lnTo>
                  <a:pt x="292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5"/>
          <p:cNvSpPr/>
          <p:nvPr/>
        </p:nvSpPr>
        <p:spPr>
          <a:xfrm>
            <a:off x="5034461" y="1041908"/>
            <a:ext cx="40640" cy="4478020"/>
          </a:xfrm>
          <a:custGeom>
            <a:rect b="b" l="l" r="r" t="t"/>
            <a:pathLst>
              <a:path extrusionOk="0" h="4478020" w="40639">
                <a:moveTo>
                  <a:pt x="28139" y="1142"/>
                </a:moveTo>
                <a:lnTo>
                  <a:pt x="26822" y="64073"/>
                </a:lnTo>
                <a:lnTo>
                  <a:pt x="25890" y="119986"/>
                </a:lnTo>
                <a:lnTo>
                  <a:pt x="25299" y="170259"/>
                </a:lnTo>
                <a:lnTo>
                  <a:pt x="25006" y="216266"/>
                </a:lnTo>
                <a:lnTo>
                  <a:pt x="24967" y="259385"/>
                </a:lnTo>
                <a:lnTo>
                  <a:pt x="25138" y="300989"/>
                </a:lnTo>
                <a:lnTo>
                  <a:pt x="25476" y="342457"/>
                </a:lnTo>
                <a:lnTo>
                  <a:pt x="25937" y="385162"/>
                </a:lnTo>
                <a:lnTo>
                  <a:pt x="26478" y="430482"/>
                </a:lnTo>
                <a:lnTo>
                  <a:pt x="27054" y="479791"/>
                </a:lnTo>
                <a:lnTo>
                  <a:pt x="27622" y="534467"/>
                </a:lnTo>
                <a:lnTo>
                  <a:pt x="28139" y="595883"/>
                </a:lnTo>
                <a:lnTo>
                  <a:pt x="28821" y="667019"/>
                </a:lnTo>
                <a:lnTo>
                  <a:pt x="29711" y="725844"/>
                </a:lnTo>
                <a:lnTo>
                  <a:pt x="30675" y="775257"/>
                </a:lnTo>
                <a:lnTo>
                  <a:pt x="31577" y="818156"/>
                </a:lnTo>
                <a:lnTo>
                  <a:pt x="32282" y="857440"/>
                </a:lnTo>
                <a:lnTo>
                  <a:pt x="32656" y="896008"/>
                </a:lnTo>
                <a:lnTo>
                  <a:pt x="32563" y="936758"/>
                </a:lnTo>
                <a:lnTo>
                  <a:pt x="31869" y="982589"/>
                </a:lnTo>
                <a:lnTo>
                  <a:pt x="30439" y="1036400"/>
                </a:lnTo>
                <a:lnTo>
                  <a:pt x="28139" y="1101089"/>
                </a:lnTo>
                <a:lnTo>
                  <a:pt x="26424" y="1162365"/>
                </a:lnTo>
                <a:lnTo>
                  <a:pt x="26160" y="1217741"/>
                </a:lnTo>
                <a:lnTo>
                  <a:pt x="26978" y="1268430"/>
                </a:lnTo>
                <a:lnTo>
                  <a:pt x="28507" y="1315650"/>
                </a:lnTo>
                <a:lnTo>
                  <a:pt x="30380" y="1360616"/>
                </a:lnTo>
                <a:lnTo>
                  <a:pt x="32226" y="1404542"/>
                </a:lnTo>
                <a:lnTo>
                  <a:pt x="33677" y="1448644"/>
                </a:lnTo>
                <a:lnTo>
                  <a:pt x="34363" y="1494139"/>
                </a:lnTo>
                <a:lnTo>
                  <a:pt x="33915" y="1542240"/>
                </a:lnTo>
                <a:lnTo>
                  <a:pt x="31963" y="1594164"/>
                </a:lnTo>
                <a:lnTo>
                  <a:pt x="28139" y="1651127"/>
                </a:lnTo>
                <a:lnTo>
                  <a:pt x="24570" y="1699332"/>
                </a:lnTo>
                <a:lnTo>
                  <a:pt x="21587" y="1749573"/>
                </a:lnTo>
                <a:lnTo>
                  <a:pt x="19181" y="1801368"/>
                </a:lnTo>
                <a:lnTo>
                  <a:pt x="17342" y="1854232"/>
                </a:lnTo>
                <a:lnTo>
                  <a:pt x="16061" y="1907682"/>
                </a:lnTo>
                <a:lnTo>
                  <a:pt x="15329" y="1961236"/>
                </a:lnTo>
                <a:lnTo>
                  <a:pt x="15137" y="2014410"/>
                </a:lnTo>
                <a:lnTo>
                  <a:pt x="15476" y="2066721"/>
                </a:lnTo>
                <a:lnTo>
                  <a:pt x="16336" y="2117685"/>
                </a:lnTo>
                <a:lnTo>
                  <a:pt x="17708" y="2166821"/>
                </a:lnTo>
                <a:lnTo>
                  <a:pt x="19584" y="2213643"/>
                </a:lnTo>
                <a:lnTo>
                  <a:pt x="21954" y="2257670"/>
                </a:lnTo>
                <a:lnTo>
                  <a:pt x="24808" y="2298417"/>
                </a:lnTo>
                <a:lnTo>
                  <a:pt x="28139" y="2335403"/>
                </a:lnTo>
                <a:lnTo>
                  <a:pt x="31233" y="2377307"/>
                </a:lnTo>
                <a:lnTo>
                  <a:pt x="32513" y="2421394"/>
                </a:lnTo>
                <a:lnTo>
                  <a:pt x="32353" y="2467425"/>
                </a:lnTo>
                <a:lnTo>
                  <a:pt x="31130" y="2515164"/>
                </a:lnTo>
                <a:lnTo>
                  <a:pt x="29219" y="2564374"/>
                </a:lnTo>
                <a:lnTo>
                  <a:pt x="26996" y="2614818"/>
                </a:lnTo>
                <a:lnTo>
                  <a:pt x="24836" y="2666260"/>
                </a:lnTo>
                <a:lnTo>
                  <a:pt x="23115" y="2718463"/>
                </a:lnTo>
                <a:lnTo>
                  <a:pt x="22209" y="2771189"/>
                </a:lnTo>
                <a:lnTo>
                  <a:pt x="22494" y="2824203"/>
                </a:lnTo>
                <a:lnTo>
                  <a:pt x="24345" y="2877266"/>
                </a:lnTo>
                <a:lnTo>
                  <a:pt x="28139" y="2930143"/>
                </a:lnTo>
                <a:lnTo>
                  <a:pt x="32095" y="2986905"/>
                </a:lnTo>
                <a:lnTo>
                  <a:pt x="33709" y="3042219"/>
                </a:lnTo>
                <a:lnTo>
                  <a:pt x="33497" y="3096117"/>
                </a:lnTo>
                <a:lnTo>
                  <a:pt x="31978" y="3148632"/>
                </a:lnTo>
                <a:lnTo>
                  <a:pt x="29667" y="3199794"/>
                </a:lnTo>
                <a:lnTo>
                  <a:pt x="27082" y="3249637"/>
                </a:lnTo>
                <a:lnTo>
                  <a:pt x="24740" y="3298193"/>
                </a:lnTo>
                <a:lnTo>
                  <a:pt x="23158" y="3345493"/>
                </a:lnTo>
                <a:lnTo>
                  <a:pt x="22852" y="3391569"/>
                </a:lnTo>
                <a:lnTo>
                  <a:pt x="24340" y="3436455"/>
                </a:lnTo>
                <a:lnTo>
                  <a:pt x="28139" y="3480180"/>
                </a:lnTo>
                <a:lnTo>
                  <a:pt x="30765" y="3505501"/>
                </a:lnTo>
                <a:lnTo>
                  <a:pt x="33052" y="3533930"/>
                </a:lnTo>
                <a:lnTo>
                  <a:pt x="36649" y="3599768"/>
                </a:lnTo>
                <a:lnTo>
                  <a:pt x="39012" y="3676996"/>
                </a:lnTo>
                <a:lnTo>
                  <a:pt x="39758" y="3719663"/>
                </a:lnTo>
                <a:lnTo>
                  <a:pt x="40227" y="3764917"/>
                </a:lnTo>
                <a:lnTo>
                  <a:pt x="40430" y="3812668"/>
                </a:lnTo>
                <a:lnTo>
                  <a:pt x="40378" y="3862831"/>
                </a:lnTo>
                <a:lnTo>
                  <a:pt x="40081" y="3915319"/>
                </a:lnTo>
                <a:lnTo>
                  <a:pt x="39550" y="3970043"/>
                </a:lnTo>
                <a:lnTo>
                  <a:pt x="38796" y="4026917"/>
                </a:lnTo>
                <a:lnTo>
                  <a:pt x="37828" y="4085853"/>
                </a:lnTo>
                <a:lnTo>
                  <a:pt x="36658" y="4146764"/>
                </a:lnTo>
                <a:lnTo>
                  <a:pt x="35295" y="4209563"/>
                </a:lnTo>
                <a:lnTo>
                  <a:pt x="33752" y="4274162"/>
                </a:lnTo>
                <a:lnTo>
                  <a:pt x="32037" y="4340475"/>
                </a:lnTo>
                <a:lnTo>
                  <a:pt x="30163" y="4408415"/>
                </a:lnTo>
                <a:lnTo>
                  <a:pt x="28139" y="4477893"/>
                </a:lnTo>
                <a:lnTo>
                  <a:pt x="22297" y="4476877"/>
                </a:lnTo>
                <a:lnTo>
                  <a:pt x="13153" y="4477384"/>
                </a:lnTo>
                <a:lnTo>
                  <a:pt x="9089" y="4477893"/>
                </a:lnTo>
                <a:lnTo>
                  <a:pt x="9328" y="4437483"/>
                </a:lnTo>
                <a:lnTo>
                  <a:pt x="9073" y="4393438"/>
                </a:lnTo>
                <a:lnTo>
                  <a:pt x="8449" y="4346347"/>
                </a:lnTo>
                <a:lnTo>
                  <a:pt x="7578" y="4296804"/>
                </a:lnTo>
                <a:lnTo>
                  <a:pt x="6584" y="4245402"/>
                </a:lnTo>
                <a:lnTo>
                  <a:pt x="5593" y="4192732"/>
                </a:lnTo>
                <a:lnTo>
                  <a:pt x="4726" y="4139388"/>
                </a:lnTo>
                <a:lnTo>
                  <a:pt x="4108" y="4085961"/>
                </a:lnTo>
                <a:lnTo>
                  <a:pt x="3863" y="4033043"/>
                </a:lnTo>
                <a:lnTo>
                  <a:pt x="4115" y="3981228"/>
                </a:lnTo>
                <a:lnTo>
                  <a:pt x="4987" y="3931108"/>
                </a:lnTo>
                <a:lnTo>
                  <a:pt x="6604" y="3883274"/>
                </a:lnTo>
                <a:lnTo>
                  <a:pt x="9089" y="3838321"/>
                </a:lnTo>
                <a:lnTo>
                  <a:pt x="12192" y="3788976"/>
                </a:lnTo>
                <a:lnTo>
                  <a:pt x="14592" y="3742687"/>
                </a:lnTo>
                <a:lnTo>
                  <a:pt x="16316" y="3698391"/>
                </a:lnTo>
                <a:lnTo>
                  <a:pt x="17392" y="3655026"/>
                </a:lnTo>
                <a:lnTo>
                  <a:pt x="17848" y="3611530"/>
                </a:lnTo>
                <a:lnTo>
                  <a:pt x="17711" y="3566840"/>
                </a:lnTo>
                <a:lnTo>
                  <a:pt x="17007" y="3519892"/>
                </a:lnTo>
                <a:lnTo>
                  <a:pt x="15766" y="3469625"/>
                </a:lnTo>
                <a:lnTo>
                  <a:pt x="14014" y="3414977"/>
                </a:lnTo>
                <a:lnTo>
                  <a:pt x="11779" y="3354884"/>
                </a:lnTo>
                <a:lnTo>
                  <a:pt x="9089" y="3288283"/>
                </a:lnTo>
                <a:lnTo>
                  <a:pt x="7188" y="3233925"/>
                </a:lnTo>
                <a:lnTo>
                  <a:pt x="6036" y="3180995"/>
                </a:lnTo>
                <a:lnTo>
                  <a:pt x="5519" y="3129225"/>
                </a:lnTo>
                <a:lnTo>
                  <a:pt x="5523" y="3078345"/>
                </a:lnTo>
                <a:lnTo>
                  <a:pt x="5933" y="3028086"/>
                </a:lnTo>
                <a:lnTo>
                  <a:pt x="6636" y="2978177"/>
                </a:lnTo>
                <a:lnTo>
                  <a:pt x="7517" y="2928350"/>
                </a:lnTo>
                <a:lnTo>
                  <a:pt x="8462" y="2878333"/>
                </a:lnTo>
                <a:lnTo>
                  <a:pt x="9357" y="2827859"/>
                </a:lnTo>
                <a:lnTo>
                  <a:pt x="10088" y="2776657"/>
                </a:lnTo>
                <a:lnTo>
                  <a:pt x="10541" y="2724457"/>
                </a:lnTo>
                <a:lnTo>
                  <a:pt x="10602" y="2670990"/>
                </a:lnTo>
                <a:lnTo>
                  <a:pt x="10155" y="2615987"/>
                </a:lnTo>
                <a:lnTo>
                  <a:pt x="9089" y="2559177"/>
                </a:lnTo>
                <a:lnTo>
                  <a:pt x="7827" y="2494316"/>
                </a:lnTo>
                <a:lnTo>
                  <a:pt x="7307" y="2434159"/>
                </a:lnTo>
                <a:lnTo>
                  <a:pt x="7374" y="2378130"/>
                </a:lnTo>
                <a:lnTo>
                  <a:pt x="7875" y="2325652"/>
                </a:lnTo>
                <a:lnTo>
                  <a:pt x="8656" y="2276147"/>
                </a:lnTo>
                <a:lnTo>
                  <a:pt x="9565" y="2229040"/>
                </a:lnTo>
                <a:lnTo>
                  <a:pt x="10447" y="2183753"/>
                </a:lnTo>
                <a:lnTo>
                  <a:pt x="11149" y="2139710"/>
                </a:lnTo>
                <a:lnTo>
                  <a:pt x="11518" y="2096333"/>
                </a:lnTo>
                <a:lnTo>
                  <a:pt x="11399" y="2053046"/>
                </a:lnTo>
                <a:lnTo>
                  <a:pt x="10641" y="2009273"/>
                </a:lnTo>
                <a:lnTo>
                  <a:pt x="9089" y="1964436"/>
                </a:lnTo>
                <a:lnTo>
                  <a:pt x="6692" y="1912221"/>
                </a:lnTo>
                <a:lnTo>
                  <a:pt x="4468" y="1864016"/>
                </a:lnTo>
                <a:lnTo>
                  <a:pt x="2552" y="1818458"/>
                </a:lnTo>
                <a:lnTo>
                  <a:pt x="1078" y="1774185"/>
                </a:lnTo>
                <a:lnTo>
                  <a:pt x="183" y="1729835"/>
                </a:lnTo>
                <a:lnTo>
                  <a:pt x="0" y="1684044"/>
                </a:lnTo>
                <a:lnTo>
                  <a:pt x="664" y="1635450"/>
                </a:lnTo>
                <a:lnTo>
                  <a:pt x="2310" y="1582692"/>
                </a:lnTo>
                <a:lnTo>
                  <a:pt x="5073" y="1524406"/>
                </a:lnTo>
                <a:lnTo>
                  <a:pt x="9089" y="1459229"/>
                </a:lnTo>
                <a:lnTo>
                  <a:pt x="11771" y="1408714"/>
                </a:lnTo>
                <a:lnTo>
                  <a:pt x="13301" y="1356217"/>
                </a:lnTo>
                <a:lnTo>
                  <a:pt x="13863" y="1302299"/>
                </a:lnTo>
                <a:lnTo>
                  <a:pt x="13643" y="1247516"/>
                </a:lnTo>
                <a:lnTo>
                  <a:pt x="12825" y="1192427"/>
                </a:lnTo>
                <a:lnTo>
                  <a:pt x="11595" y="1137590"/>
                </a:lnTo>
                <a:lnTo>
                  <a:pt x="10136" y="1083564"/>
                </a:lnTo>
                <a:lnTo>
                  <a:pt x="8635" y="1030906"/>
                </a:lnTo>
                <a:lnTo>
                  <a:pt x="7277" y="980174"/>
                </a:lnTo>
                <a:lnTo>
                  <a:pt x="6245" y="931928"/>
                </a:lnTo>
                <a:lnTo>
                  <a:pt x="5725" y="886724"/>
                </a:lnTo>
                <a:lnTo>
                  <a:pt x="5903" y="845122"/>
                </a:lnTo>
                <a:lnTo>
                  <a:pt x="6962" y="807679"/>
                </a:lnTo>
                <a:lnTo>
                  <a:pt x="9089" y="774953"/>
                </a:lnTo>
                <a:lnTo>
                  <a:pt x="11532" y="745050"/>
                </a:lnTo>
                <a:lnTo>
                  <a:pt x="13805" y="711726"/>
                </a:lnTo>
                <a:lnTo>
                  <a:pt x="17677" y="635114"/>
                </a:lnTo>
                <a:lnTo>
                  <a:pt x="19192" y="591975"/>
                </a:lnTo>
                <a:lnTo>
                  <a:pt x="20372" y="545713"/>
                </a:lnTo>
                <a:lnTo>
                  <a:pt x="21176" y="496404"/>
                </a:lnTo>
                <a:lnTo>
                  <a:pt x="21562" y="444121"/>
                </a:lnTo>
                <a:lnTo>
                  <a:pt x="21488" y="388940"/>
                </a:lnTo>
                <a:lnTo>
                  <a:pt x="20914" y="330933"/>
                </a:lnTo>
                <a:lnTo>
                  <a:pt x="19798" y="270177"/>
                </a:lnTo>
                <a:lnTo>
                  <a:pt x="18099" y="206745"/>
                </a:lnTo>
                <a:lnTo>
                  <a:pt x="15775" y="140713"/>
                </a:lnTo>
                <a:lnTo>
                  <a:pt x="12785" y="72154"/>
                </a:lnTo>
                <a:lnTo>
                  <a:pt x="9089" y="1142"/>
                </a:lnTo>
                <a:lnTo>
                  <a:pt x="17725" y="0"/>
                </a:lnTo>
                <a:lnTo>
                  <a:pt x="22932" y="0"/>
                </a:lnTo>
                <a:lnTo>
                  <a:pt x="28139" y="1142"/>
                </a:lnTo>
                <a:close/>
              </a:path>
            </a:pathLst>
          </a:custGeom>
          <a:noFill/>
          <a:ln cap="flat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5"/>
          <p:cNvSpPr/>
          <p:nvPr/>
        </p:nvSpPr>
        <p:spPr>
          <a:xfrm>
            <a:off x="846670" y="1710109"/>
            <a:ext cx="10517505" cy="42545"/>
          </a:xfrm>
          <a:custGeom>
            <a:rect b="b" l="l" r="r" t="t"/>
            <a:pathLst>
              <a:path extrusionOk="0" h="42544" w="10517505">
                <a:moveTo>
                  <a:pt x="2303021" y="27686"/>
                </a:moveTo>
                <a:lnTo>
                  <a:pt x="1284892" y="27686"/>
                </a:lnTo>
                <a:lnTo>
                  <a:pt x="1334247" y="28193"/>
                </a:lnTo>
                <a:lnTo>
                  <a:pt x="1396152" y="29844"/>
                </a:lnTo>
                <a:lnTo>
                  <a:pt x="1536201" y="35813"/>
                </a:lnTo>
                <a:lnTo>
                  <a:pt x="1662168" y="39624"/>
                </a:lnTo>
                <a:lnTo>
                  <a:pt x="1844667" y="42163"/>
                </a:lnTo>
                <a:lnTo>
                  <a:pt x="1902032" y="42163"/>
                </a:lnTo>
                <a:lnTo>
                  <a:pt x="2008939" y="41401"/>
                </a:lnTo>
                <a:lnTo>
                  <a:pt x="2102502" y="39369"/>
                </a:lnTo>
                <a:lnTo>
                  <a:pt x="2179227" y="36449"/>
                </a:lnTo>
                <a:lnTo>
                  <a:pt x="2235619" y="33019"/>
                </a:lnTo>
                <a:lnTo>
                  <a:pt x="2303021" y="27686"/>
                </a:lnTo>
                <a:close/>
              </a:path>
              <a:path extrusionOk="0" h="42544" w="10517505">
                <a:moveTo>
                  <a:pt x="4999745" y="32638"/>
                </a:moveTo>
                <a:lnTo>
                  <a:pt x="4586562" y="32638"/>
                </a:lnTo>
                <a:lnTo>
                  <a:pt x="4628177" y="33781"/>
                </a:lnTo>
                <a:lnTo>
                  <a:pt x="4773075" y="40512"/>
                </a:lnTo>
                <a:lnTo>
                  <a:pt x="4826531" y="41655"/>
                </a:lnTo>
                <a:lnTo>
                  <a:pt x="4881804" y="41275"/>
                </a:lnTo>
                <a:lnTo>
                  <a:pt x="4938434" y="38608"/>
                </a:lnTo>
                <a:lnTo>
                  <a:pt x="4999745" y="32638"/>
                </a:lnTo>
                <a:close/>
              </a:path>
              <a:path extrusionOk="0" h="42544" w="10517505">
                <a:moveTo>
                  <a:pt x="8833161" y="26035"/>
                </a:moveTo>
                <a:lnTo>
                  <a:pt x="7955373" y="26035"/>
                </a:lnTo>
                <a:lnTo>
                  <a:pt x="8006153" y="26542"/>
                </a:lnTo>
                <a:lnTo>
                  <a:pt x="8053955" y="28701"/>
                </a:lnTo>
                <a:lnTo>
                  <a:pt x="8133045" y="36575"/>
                </a:lnTo>
                <a:lnTo>
                  <a:pt x="8173274" y="39115"/>
                </a:lnTo>
                <a:lnTo>
                  <a:pt x="8218104" y="40639"/>
                </a:lnTo>
                <a:lnTo>
                  <a:pt x="8266887" y="41401"/>
                </a:lnTo>
                <a:lnTo>
                  <a:pt x="8318973" y="41401"/>
                </a:lnTo>
                <a:lnTo>
                  <a:pt x="8776764" y="31241"/>
                </a:lnTo>
                <a:lnTo>
                  <a:pt x="9805130" y="30734"/>
                </a:lnTo>
                <a:lnTo>
                  <a:pt x="9816431" y="30225"/>
                </a:lnTo>
                <a:lnTo>
                  <a:pt x="9876534" y="28448"/>
                </a:lnTo>
                <a:lnTo>
                  <a:pt x="9934681" y="27559"/>
                </a:lnTo>
                <a:lnTo>
                  <a:pt x="10516908" y="27431"/>
                </a:lnTo>
                <a:lnTo>
                  <a:pt x="10516897" y="27050"/>
                </a:lnTo>
                <a:lnTo>
                  <a:pt x="8928425" y="27050"/>
                </a:lnTo>
                <a:lnTo>
                  <a:pt x="8880482" y="26797"/>
                </a:lnTo>
                <a:lnTo>
                  <a:pt x="8833161" y="26035"/>
                </a:lnTo>
                <a:close/>
              </a:path>
              <a:path extrusionOk="0" h="42544" w="10517505">
                <a:moveTo>
                  <a:pt x="1054" y="13969"/>
                </a:moveTo>
                <a:lnTo>
                  <a:pt x="124" y="20700"/>
                </a:lnTo>
                <a:lnTo>
                  <a:pt x="0" y="22478"/>
                </a:lnTo>
                <a:lnTo>
                  <a:pt x="1054" y="33019"/>
                </a:lnTo>
                <a:lnTo>
                  <a:pt x="140821" y="37846"/>
                </a:lnTo>
                <a:lnTo>
                  <a:pt x="265231" y="40259"/>
                </a:lnTo>
                <a:lnTo>
                  <a:pt x="322254" y="40639"/>
                </a:lnTo>
                <a:lnTo>
                  <a:pt x="376130" y="40639"/>
                </a:lnTo>
                <a:lnTo>
                  <a:pt x="521191" y="38608"/>
                </a:lnTo>
                <a:lnTo>
                  <a:pt x="792376" y="28828"/>
                </a:lnTo>
                <a:lnTo>
                  <a:pt x="831275" y="27939"/>
                </a:lnTo>
                <a:lnTo>
                  <a:pt x="1265175" y="27939"/>
                </a:lnTo>
                <a:lnTo>
                  <a:pt x="1284892" y="27686"/>
                </a:lnTo>
                <a:lnTo>
                  <a:pt x="2303021" y="27686"/>
                </a:lnTo>
                <a:lnTo>
                  <a:pt x="2316624" y="26669"/>
                </a:lnTo>
                <a:lnTo>
                  <a:pt x="2352601" y="25146"/>
                </a:lnTo>
                <a:lnTo>
                  <a:pt x="5109320" y="24764"/>
                </a:lnTo>
                <a:lnTo>
                  <a:pt x="5138459" y="23622"/>
                </a:lnTo>
                <a:lnTo>
                  <a:pt x="5152150" y="23367"/>
                </a:lnTo>
                <a:lnTo>
                  <a:pt x="303538" y="23367"/>
                </a:lnTo>
                <a:lnTo>
                  <a:pt x="258922" y="22987"/>
                </a:lnTo>
                <a:lnTo>
                  <a:pt x="166077" y="20700"/>
                </a:lnTo>
                <a:lnTo>
                  <a:pt x="1054" y="13969"/>
                </a:lnTo>
                <a:close/>
              </a:path>
              <a:path extrusionOk="0" h="42544" w="10517505">
                <a:moveTo>
                  <a:pt x="6247164" y="26486"/>
                </a:moveTo>
                <a:lnTo>
                  <a:pt x="6259882" y="27177"/>
                </a:lnTo>
                <a:lnTo>
                  <a:pt x="6384678" y="36322"/>
                </a:lnTo>
                <a:lnTo>
                  <a:pt x="6435346" y="38480"/>
                </a:lnTo>
                <a:lnTo>
                  <a:pt x="6488089" y="39877"/>
                </a:lnTo>
                <a:lnTo>
                  <a:pt x="6542291" y="40386"/>
                </a:lnTo>
                <a:lnTo>
                  <a:pt x="6652601" y="39750"/>
                </a:lnTo>
                <a:lnTo>
                  <a:pt x="6954366" y="33400"/>
                </a:lnTo>
                <a:lnTo>
                  <a:pt x="7046273" y="32258"/>
                </a:lnTo>
                <a:lnTo>
                  <a:pt x="7096066" y="30352"/>
                </a:lnTo>
                <a:lnTo>
                  <a:pt x="7168905" y="26669"/>
                </a:lnTo>
                <a:lnTo>
                  <a:pt x="6263800" y="26669"/>
                </a:lnTo>
                <a:lnTo>
                  <a:pt x="6247164" y="26486"/>
                </a:lnTo>
                <a:close/>
              </a:path>
              <a:path extrusionOk="0" h="42544" w="10517505">
                <a:moveTo>
                  <a:pt x="9757098" y="32892"/>
                </a:moveTo>
                <a:lnTo>
                  <a:pt x="9434099" y="32892"/>
                </a:lnTo>
                <a:lnTo>
                  <a:pt x="9450260" y="33909"/>
                </a:lnTo>
                <a:lnTo>
                  <a:pt x="9465079" y="35687"/>
                </a:lnTo>
                <a:lnTo>
                  <a:pt x="9482636" y="37464"/>
                </a:lnTo>
                <a:lnTo>
                  <a:pt x="9507010" y="39115"/>
                </a:lnTo>
                <a:lnTo>
                  <a:pt x="9542281" y="39877"/>
                </a:lnTo>
                <a:lnTo>
                  <a:pt x="9592529" y="39497"/>
                </a:lnTo>
                <a:lnTo>
                  <a:pt x="9661833" y="37337"/>
                </a:lnTo>
                <a:lnTo>
                  <a:pt x="9757098" y="32892"/>
                </a:lnTo>
                <a:close/>
              </a:path>
              <a:path extrusionOk="0" h="42544" w="10517505">
                <a:moveTo>
                  <a:pt x="6094286" y="22351"/>
                </a:moveTo>
                <a:lnTo>
                  <a:pt x="5249943" y="22351"/>
                </a:lnTo>
                <a:lnTo>
                  <a:pt x="5307609" y="22733"/>
                </a:lnTo>
                <a:lnTo>
                  <a:pt x="5365215" y="23749"/>
                </a:lnTo>
                <a:lnTo>
                  <a:pt x="5814492" y="38480"/>
                </a:lnTo>
                <a:lnTo>
                  <a:pt x="5861448" y="39242"/>
                </a:lnTo>
                <a:lnTo>
                  <a:pt x="5906554" y="38735"/>
                </a:lnTo>
                <a:lnTo>
                  <a:pt x="5950742" y="36829"/>
                </a:lnTo>
                <a:lnTo>
                  <a:pt x="5994946" y="33019"/>
                </a:lnTo>
                <a:lnTo>
                  <a:pt x="6036030" y="28575"/>
                </a:lnTo>
                <a:lnTo>
                  <a:pt x="6072941" y="25146"/>
                </a:lnTo>
                <a:lnTo>
                  <a:pt x="6109729" y="23113"/>
                </a:lnTo>
                <a:lnTo>
                  <a:pt x="6111701" y="23083"/>
                </a:lnTo>
                <a:lnTo>
                  <a:pt x="6094286" y="22351"/>
                </a:lnTo>
                <a:close/>
              </a:path>
              <a:path extrusionOk="0" h="42544" w="10517505">
                <a:moveTo>
                  <a:pt x="8732837" y="22987"/>
                </a:moveTo>
                <a:lnTo>
                  <a:pt x="7285830" y="22987"/>
                </a:lnTo>
                <a:lnTo>
                  <a:pt x="7334949" y="24002"/>
                </a:lnTo>
                <a:lnTo>
                  <a:pt x="7386350" y="27177"/>
                </a:lnTo>
                <a:lnTo>
                  <a:pt x="7482138" y="37084"/>
                </a:lnTo>
                <a:lnTo>
                  <a:pt x="7527596" y="38988"/>
                </a:lnTo>
                <a:lnTo>
                  <a:pt x="7576500" y="39242"/>
                </a:lnTo>
                <a:lnTo>
                  <a:pt x="7628137" y="38226"/>
                </a:lnTo>
                <a:lnTo>
                  <a:pt x="7681792" y="36322"/>
                </a:lnTo>
                <a:lnTo>
                  <a:pt x="7847735" y="28701"/>
                </a:lnTo>
                <a:lnTo>
                  <a:pt x="7902329" y="26924"/>
                </a:lnTo>
                <a:lnTo>
                  <a:pt x="7955373" y="26035"/>
                </a:lnTo>
                <a:lnTo>
                  <a:pt x="8833161" y="26035"/>
                </a:lnTo>
                <a:lnTo>
                  <a:pt x="8739146" y="23240"/>
                </a:lnTo>
                <a:lnTo>
                  <a:pt x="8732837" y="22987"/>
                </a:lnTo>
                <a:close/>
              </a:path>
              <a:path extrusionOk="0" h="42544" w="10517505">
                <a:moveTo>
                  <a:pt x="9805130" y="30734"/>
                </a:moveTo>
                <a:lnTo>
                  <a:pt x="8878845" y="30734"/>
                </a:lnTo>
                <a:lnTo>
                  <a:pt x="8924464" y="31496"/>
                </a:lnTo>
                <a:lnTo>
                  <a:pt x="9036127" y="36194"/>
                </a:lnTo>
                <a:lnTo>
                  <a:pt x="9101538" y="37973"/>
                </a:lnTo>
                <a:lnTo>
                  <a:pt x="9161789" y="38735"/>
                </a:lnTo>
                <a:lnTo>
                  <a:pt x="9216839" y="38608"/>
                </a:lnTo>
                <a:lnTo>
                  <a:pt x="9266642" y="37846"/>
                </a:lnTo>
                <a:lnTo>
                  <a:pt x="9350335" y="35433"/>
                </a:lnTo>
                <a:lnTo>
                  <a:pt x="9412516" y="33019"/>
                </a:lnTo>
                <a:lnTo>
                  <a:pt x="9757098" y="32892"/>
                </a:lnTo>
                <a:lnTo>
                  <a:pt x="9805130" y="30734"/>
                </a:lnTo>
                <a:close/>
              </a:path>
              <a:path extrusionOk="0" h="42544" w="10517505">
                <a:moveTo>
                  <a:pt x="5109320" y="24764"/>
                </a:moveTo>
                <a:lnTo>
                  <a:pt x="2391906" y="24764"/>
                </a:lnTo>
                <a:lnTo>
                  <a:pt x="2439298" y="25780"/>
                </a:lnTo>
                <a:lnTo>
                  <a:pt x="2499535" y="28448"/>
                </a:lnTo>
                <a:lnTo>
                  <a:pt x="2620389" y="35305"/>
                </a:lnTo>
                <a:lnTo>
                  <a:pt x="2666740" y="36829"/>
                </a:lnTo>
                <a:lnTo>
                  <a:pt x="2715916" y="37846"/>
                </a:lnTo>
                <a:lnTo>
                  <a:pt x="2820693" y="38353"/>
                </a:lnTo>
                <a:lnTo>
                  <a:pt x="3296672" y="32892"/>
                </a:lnTo>
                <a:lnTo>
                  <a:pt x="3462559" y="32892"/>
                </a:lnTo>
                <a:lnTo>
                  <a:pt x="3521304" y="31876"/>
                </a:lnTo>
                <a:lnTo>
                  <a:pt x="5009829" y="31623"/>
                </a:lnTo>
                <a:lnTo>
                  <a:pt x="5038822" y="28701"/>
                </a:lnTo>
                <a:lnTo>
                  <a:pt x="5086656" y="25653"/>
                </a:lnTo>
                <a:lnTo>
                  <a:pt x="5109320" y="24764"/>
                </a:lnTo>
                <a:close/>
              </a:path>
              <a:path extrusionOk="0" h="42544" w="10517505">
                <a:moveTo>
                  <a:pt x="5009829" y="31623"/>
                </a:moveTo>
                <a:lnTo>
                  <a:pt x="3610259" y="31623"/>
                </a:lnTo>
                <a:lnTo>
                  <a:pt x="4239354" y="36067"/>
                </a:lnTo>
                <a:lnTo>
                  <a:pt x="4291899" y="36067"/>
                </a:lnTo>
                <a:lnTo>
                  <a:pt x="4464398" y="35051"/>
                </a:lnTo>
                <a:lnTo>
                  <a:pt x="4525461" y="33781"/>
                </a:lnTo>
                <a:lnTo>
                  <a:pt x="4549051" y="33019"/>
                </a:lnTo>
                <a:lnTo>
                  <a:pt x="4586562" y="32638"/>
                </a:lnTo>
                <a:lnTo>
                  <a:pt x="4999745" y="32638"/>
                </a:lnTo>
                <a:lnTo>
                  <a:pt x="5009829" y="31623"/>
                </a:lnTo>
                <a:close/>
              </a:path>
              <a:path extrusionOk="0" h="42544" w="10517505">
                <a:moveTo>
                  <a:pt x="10516908" y="27431"/>
                </a:moveTo>
                <a:lnTo>
                  <a:pt x="9990973" y="27431"/>
                </a:lnTo>
                <a:lnTo>
                  <a:pt x="10045512" y="27812"/>
                </a:lnTo>
                <a:lnTo>
                  <a:pt x="10295434" y="33909"/>
                </a:lnTo>
                <a:lnTo>
                  <a:pt x="10386659" y="35433"/>
                </a:lnTo>
                <a:lnTo>
                  <a:pt x="10430803" y="35305"/>
                </a:lnTo>
                <a:lnTo>
                  <a:pt x="10474100" y="34671"/>
                </a:lnTo>
                <a:lnTo>
                  <a:pt x="10516654" y="33019"/>
                </a:lnTo>
                <a:lnTo>
                  <a:pt x="10516908" y="27431"/>
                </a:lnTo>
                <a:close/>
              </a:path>
              <a:path extrusionOk="0" h="42544" w="10517505">
                <a:moveTo>
                  <a:pt x="1265175" y="27939"/>
                </a:moveTo>
                <a:lnTo>
                  <a:pt x="868141" y="27939"/>
                </a:lnTo>
                <a:lnTo>
                  <a:pt x="908952" y="28701"/>
                </a:lnTo>
                <a:lnTo>
                  <a:pt x="1026325" y="33019"/>
                </a:lnTo>
                <a:lnTo>
                  <a:pt x="1069939" y="34289"/>
                </a:lnTo>
                <a:lnTo>
                  <a:pt x="1105067" y="34416"/>
                </a:lnTo>
                <a:lnTo>
                  <a:pt x="1134339" y="33781"/>
                </a:lnTo>
                <a:lnTo>
                  <a:pt x="1213315" y="29337"/>
                </a:lnTo>
                <a:lnTo>
                  <a:pt x="1245457" y="28193"/>
                </a:lnTo>
                <a:lnTo>
                  <a:pt x="1265175" y="27939"/>
                </a:lnTo>
                <a:close/>
              </a:path>
              <a:path extrusionOk="0" h="42544" w="10517505">
                <a:moveTo>
                  <a:pt x="3462559" y="32892"/>
                </a:moveTo>
                <a:lnTo>
                  <a:pt x="3296672" y="32892"/>
                </a:lnTo>
                <a:lnTo>
                  <a:pt x="3410153" y="33400"/>
                </a:lnTo>
                <a:lnTo>
                  <a:pt x="3462559" y="32892"/>
                </a:lnTo>
                <a:close/>
              </a:path>
              <a:path extrusionOk="0" h="42544" w="10517505">
                <a:moveTo>
                  <a:pt x="9632187" y="0"/>
                </a:moveTo>
                <a:lnTo>
                  <a:pt x="9581073" y="762"/>
                </a:lnTo>
                <a:lnTo>
                  <a:pt x="9523890" y="2412"/>
                </a:lnTo>
                <a:lnTo>
                  <a:pt x="9459781" y="5079"/>
                </a:lnTo>
                <a:lnTo>
                  <a:pt x="9246421" y="17779"/>
                </a:lnTo>
                <a:lnTo>
                  <a:pt x="9132584" y="23240"/>
                </a:lnTo>
                <a:lnTo>
                  <a:pt x="9027409" y="26288"/>
                </a:lnTo>
                <a:lnTo>
                  <a:pt x="8977298" y="26924"/>
                </a:lnTo>
                <a:lnTo>
                  <a:pt x="8928425" y="27050"/>
                </a:lnTo>
                <a:lnTo>
                  <a:pt x="10516897" y="27050"/>
                </a:lnTo>
                <a:lnTo>
                  <a:pt x="10516726" y="20700"/>
                </a:lnTo>
                <a:lnTo>
                  <a:pt x="10032022" y="20700"/>
                </a:lnTo>
                <a:lnTo>
                  <a:pt x="9979288" y="20447"/>
                </a:lnTo>
                <a:lnTo>
                  <a:pt x="9931995" y="19303"/>
                </a:lnTo>
                <a:lnTo>
                  <a:pt x="9891567" y="17144"/>
                </a:lnTo>
                <a:lnTo>
                  <a:pt x="9859429" y="13969"/>
                </a:lnTo>
                <a:lnTo>
                  <a:pt x="9826728" y="9778"/>
                </a:lnTo>
                <a:lnTo>
                  <a:pt x="9793100" y="6223"/>
                </a:lnTo>
                <a:lnTo>
                  <a:pt x="9757690" y="3555"/>
                </a:lnTo>
                <a:lnTo>
                  <a:pt x="9719639" y="1524"/>
                </a:lnTo>
                <a:lnTo>
                  <a:pt x="9678090" y="380"/>
                </a:lnTo>
                <a:lnTo>
                  <a:pt x="9632187" y="0"/>
                </a:lnTo>
                <a:close/>
              </a:path>
              <a:path extrusionOk="0" h="42544" w="10517505">
                <a:moveTo>
                  <a:pt x="6906585" y="2921"/>
                </a:moveTo>
                <a:lnTo>
                  <a:pt x="6809217" y="3428"/>
                </a:lnTo>
                <a:lnTo>
                  <a:pt x="6713820" y="5841"/>
                </a:lnTo>
                <a:lnTo>
                  <a:pt x="6666701" y="8000"/>
                </a:lnTo>
                <a:lnTo>
                  <a:pt x="6619883" y="10667"/>
                </a:lnTo>
                <a:lnTo>
                  <a:pt x="6514586" y="18287"/>
                </a:lnTo>
                <a:lnTo>
                  <a:pt x="6459575" y="21716"/>
                </a:lnTo>
                <a:lnTo>
                  <a:pt x="6407631" y="24129"/>
                </a:lnTo>
                <a:lnTo>
                  <a:pt x="6358114" y="25780"/>
                </a:lnTo>
                <a:lnTo>
                  <a:pt x="6310383" y="26542"/>
                </a:lnTo>
                <a:lnTo>
                  <a:pt x="6263800" y="26669"/>
                </a:lnTo>
                <a:lnTo>
                  <a:pt x="7168905" y="26669"/>
                </a:lnTo>
                <a:lnTo>
                  <a:pt x="7191218" y="25526"/>
                </a:lnTo>
                <a:lnTo>
                  <a:pt x="7238188" y="23749"/>
                </a:lnTo>
                <a:lnTo>
                  <a:pt x="7285830" y="22987"/>
                </a:lnTo>
                <a:lnTo>
                  <a:pt x="8732837" y="22987"/>
                </a:lnTo>
                <a:lnTo>
                  <a:pt x="8580751" y="15875"/>
                </a:lnTo>
                <a:lnTo>
                  <a:pt x="7598317" y="15875"/>
                </a:lnTo>
                <a:lnTo>
                  <a:pt x="6956168" y="3301"/>
                </a:lnTo>
                <a:lnTo>
                  <a:pt x="6906585" y="2921"/>
                </a:lnTo>
                <a:close/>
              </a:path>
              <a:path extrusionOk="0" h="42544" w="10517505">
                <a:moveTo>
                  <a:pt x="6150447" y="22478"/>
                </a:moveTo>
                <a:lnTo>
                  <a:pt x="6111701" y="23083"/>
                </a:lnTo>
                <a:lnTo>
                  <a:pt x="6171514" y="25146"/>
                </a:lnTo>
                <a:lnTo>
                  <a:pt x="6217723" y="26162"/>
                </a:lnTo>
                <a:lnTo>
                  <a:pt x="6247164" y="26486"/>
                </a:lnTo>
                <a:lnTo>
                  <a:pt x="6199147" y="23875"/>
                </a:lnTo>
                <a:lnTo>
                  <a:pt x="6150447" y="22478"/>
                </a:lnTo>
                <a:close/>
              </a:path>
              <a:path extrusionOk="0" h="42544" w="10517505">
                <a:moveTo>
                  <a:pt x="738285" y="4572"/>
                </a:moveTo>
                <a:lnTo>
                  <a:pt x="693855" y="5714"/>
                </a:lnTo>
                <a:lnTo>
                  <a:pt x="634302" y="8762"/>
                </a:lnTo>
                <a:lnTo>
                  <a:pt x="495957" y="17525"/>
                </a:lnTo>
                <a:lnTo>
                  <a:pt x="443530" y="20192"/>
                </a:lnTo>
                <a:lnTo>
                  <a:pt x="394727" y="21971"/>
                </a:lnTo>
                <a:lnTo>
                  <a:pt x="348435" y="22987"/>
                </a:lnTo>
                <a:lnTo>
                  <a:pt x="303538" y="23367"/>
                </a:lnTo>
                <a:lnTo>
                  <a:pt x="5152150" y="23367"/>
                </a:lnTo>
                <a:lnTo>
                  <a:pt x="5193223" y="22605"/>
                </a:lnTo>
                <a:lnTo>
                  <a:pt x="6094286" y="22351"/>
                </a:lnTo>
                <a:lnTo>
                  <a:pt x="6062125" y="20954"/>
                </a:lnTo>
                <a:lnTo>
                  <a:pt x="3122758" y="20954"/>
                </a:lnTo>
                <a:lnTo>
                  <a:pt x="3030100" y="20447"/>
                </a:lnTo>
                <a:lnTo>
                  <a:pt x="3005504" y="20065"/>
                </a:lnTo>
                <a:lnTo>
                  <a:pt x="2018625" y="20065"/>
                </a:lnTo>
                <a:lnTo>
                  <a:pt x="1852531" y="16763"/>
                </a:lnTo>
                <a:lnTo>
                  <a:pt x="989214" y="16763"/>
                </a:lnTo>
                <a:lnTo>
                  <a:pt x="952654" y="16255"/>
                </a:lnTo>
                <a:lnTo>
                  <a:pt x="921054" y="15366"/>
                </a:lnTo>
                <a:lnTo>
                  <a:pt x="894880" y="13969"/>
                </a:lnTo>
                <a:lnTo>
                  <a:pt x="807798" y="6985"/>
                </a:lnTo>
                <a:lnTo>
                  <a:pt x="774098" y="5079"/>
                </a:lnTo>
                <a:lnTo>
                  <a:pt x="738285" y="4572"/>
                </a:lnTo>
                <a:close/>
              </a:path>
              <a:path extrusionOk="0" h="42544" w="10517505">
                <a:moveTo>
                  <a:pt x="4028702" y="10922"/>
                </a:moveTo>
                <a:lnTo>
                  <a:pt x="4004365" y="10922"/>
                </a:lnTo>
                <a:lnTo>
                  <a:pt x="3173918" y="20954"/>
                </a:lnTo>
                <a:lnTo>
                  <a:pt x="6062125" y="20954"/>
                </a:lnTo>
                <a:lnTo>
                  <a:pt x="6039704" y="19938"/>
                </a:lnTo>
                <a:lnTo>
                  <a:pt x="4703458" y="19938"/>
                </a:lnTo>
                <a:lnTo>
                  <a:pt x="4119341" y="12953"/>
                </a:lnTo>
                <a:lnTo>
                  <a:pt x="4064755" y="11429"/>
                </a:lnTo>
                <a:lnTo>
                  <a:pt x="4028702" y="10922"/>
                </a:lnTo>
                <a:close/>
              </a:path>
              <a:path extrusionOk="0" h="42544" w="10517505">
                <a:moveTo>
                  <a:pt x="10478996" y="13715"/>
                </a:moveTo>
                <a:lnTo>
                  <a:pt x="10433969" y="14097"/>
                </a:lnTo>
                <a:lnTo>
                  <a:pt x="10148123" y="19685"/>
                </a:lnTo>
                <a:lnTo>
                  <a:pt x="10032022" y="20700"/>
                </a:lnTo>
                <a:lnTo>
                  <a:pt x="10516726" y="20700"/>
                </a:lnTo>
                <a:lnTo>
                  <a:pt x="10516654" y="13969"/>
                </a:lnTo>
                <a:lnTo>
                  <a:pt x="10478996" y="13715"/>
                </a:lnTo>
                <a:close/>
              </a:path>
              <a:path extrusionOk="0" h="42544" w="10517505">
                <a:moveTo>
                  <a:pt x="2697758" y="7238"/>
                </a:moveTo>
                <a:lnTo>
                  <a:pt x="2646864" y="7238"/>
                </a:lnTo>
                <a:lnTo>
                  <a:pt x="2593688" y="7747"/>
                </a:lnTo>
                <a:lnTo>
                  <a:pt x="2102180" y="19685"/>
                </a:lnTo>
                <a:lnTo>
                  <a:pt x="2062383" y="20065"/>
                </a:lnTo>
                <a:lnTo>
                  <a:pt x="3005504" y="20065"/>
                </a:lnTo>
                <a:lnTo>
                  <a:pt x="2952003" y="18923"/>
                </a:lnTo>
                <a:lnTo>
                  <a:pt x="2919043" y="17652"/>
                </a:lnTo>
                <a:lnTo>
                  <a:pt x="2890476" y="16001"/>
                </a:lnTo>
                <a:lnTo>
                  <a:pt x="2830768" y="11049"/>
                </a:lnTo>
                <a:lnTo>
                  <a:pt x="2790308" y="9016"/>
                </a:lnTo>
                <a:lnTo>
                  <a:pt x="2745772" y="7747"/>
                </a:lnTo>
                <a:lnTo>
                  <a:pt x="2697758" y="7238"/>
                </a:lnTo>
                <a:close/>
              </a:path>
              <a:path extrusionOk="0" h="42544" w="10517505">
                <a:moveTo>
                  <a:pt x="5530372" y="4825"/>
                </a:moveTo>
                <a:lnTo>
                  <a:pt x="5478766" y="4825"/>
                </a:lnTo>
                <a:lnTo>
                  <a:pt x="5266875" y="7365"/>
                </a:lnTo>
                <a:lnTo>
                  <a:pt x="4992722" y="15875"/>
                </a:lnTo>
                <a:lnTo>
                  <a:pt x="4878005" y="18541"/>
                </a:lnTo>
                <a:lnTo>
                  <a:pt x="4703458" y="19938"/>
                </a:lnTo>
                <a:lnTo>
                  <a:pt x="6039704" y="19938"/>
                </a:lnTo>
                <a:lnTo>
                  <a:pt x="5824848" y="10160"/>
                </a:lnTo>
                <a:lnTo>
                  <a:pt x="5681147" y="6350"/>
                </a:lnTo>
                <a:lnTo>
                  <a:pt x="5530372" y="4825"/>
                </a:lnTo>
                <a:close/>
              </a:path>
              <a:path extrusionOk="0" h="42544" w="10517505">
                <a:moveTo>
                  <a:pt x="1525703" y="10794"/>
                </a:moveTo>
                <a:lnTo>
                  <a:pt x="989214" y="16763"/>
                </a:lnTo>
                <a:lnTo>
                  <a:pt x="1852531" y="16763"/>
                </a:lnTo>
                <a:lnTo>
                  <a:pt x="1705066" y="12446"/>
                </a:lnTo>
                <a:lnTo>
                  <a:pt x="1586245" y="10922"/>
                </a:lnTo>
                <a:lnTo>
                  <a:pt x="1525703" y="10794"/>
                </a:lnTo>
                <a:close/>
              </a:path>
              <a:path extrusionOk="0" h="42544" w="10517505">
                <a:moveTo>
                  <a:pt x="7917786" y="12191"/>
                </a:moveTo>
                <a:lnTo>
                  <a:pt x="7882082" y="12318"/>
                </a:lnTo>
                <a:lnTo>
                  <a:pt x="7661472" y="15875"/>
                </a:lnTo>
                <a:lnTo>
                  <a:pt x="8580751" y="15875"/>
                </a:lnTo>
                <a:lnTo>
                  <a:pt x="8566442" y="15112"/>
                </a:lnTo>
                <a:lnTo>
                  <a:pt x="8033362" y="15112"/>
                </a:lnTo>
                <a:lnTo>
                  <a:pt x="7954223" y="12700"/>
                </a:lnTo>
                <a:lnTo>
                  <a:pt x="7917786" y="12191"/>
                </a:lnTo>
                <a:close/>
              </a:path>
              <a:path extrusionOk="0" h="42544" w="10517505">
                <a:moveTo>
                  <a:pt x="8358257" y="8889"/>
                </a:moveTo>
                <a:lnTo>
                  <a:pt x="8304175" y="9398"/>
                </a:lnTo>
                <a:lnTo>
                  <a:pt x="8116454" y="14477"/>
                </a:lnTo>
                <a:lnTo>
                  <a:pt x="8074392" y="15112"/>
                </a:lnTo>
                <a:lnTo>
                  <a:pt x="8566442" y="15112"/>
                </a:lnTo>
                <a:lnTo>
                  <a:pt x="8478202" y="10922"/>
                </a:lnTo>
                <a:lnTo>
                  <a:pt x="8416114" y="9398"/>
                </a:lnTo>
                <a:lnTo>
                  <a:pt x="8358257" y="88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5"/>
          <p:cNvSpPr/>
          <p:nvPr/>
        </p:nvSpPr>
        <p:spPr>
          <a:xfrm>
            <a:off x="847725" y="1710016"/>
            <a:ext cx="10516235" cy="42545"/>
          </a:xfrm>
          <a:custGeom>
            <a:rect b="b" l="l" r="r" t="t"/>
            <a:pathLst>
              <a:path extrusionOk="0" h="42544" w="10516235">
                <a:moveTo>
                  <a:pt x="0" y="14008"/>
                </a:moveTo>
                <a:lnTo>
                  <a:pt x="40467" y="11228"/>
                </a:lnTo>
                <a:lnTo>
                  <a:pt x="82330" y="9413"/>
                </a:lnTo>
                <a:lnTo>
                  <a:pt x="125975" y="8448"/>
                </a:lnTo>
                <a:lnTo>
                  <a:pt x="171788" y="8217"/>
                </a:lnTo>
                <a:lnTo>
                  <a:pt x="220156" y="8604"/>
                </a:lnTo>
                <a:lnTo>
                  <a:pt x="271466" y="9493"/>
                </a:lnTo>
                <a:lnTo>
                  <a:pt x="326104" y="10767"/>
                </a:lnTo>
                <a:lnTo>
                  <a:pt x="384458" y="12311"/>
                </a:lnTo>
                <a:lnTo>
                  <a:pt x="446913" y="14008"/>
                </a:lnTo>
                <a:lnTo>
                  <a:pt x="491808" y="14951"/>
                </a:lnTo>
                <a:lnTo>
                  <a:pt x="537090" y="15431"/>
                </a:lnTo>
                <a:lnTo>
                  <a:pt x="582910" y="15532"/>
                </a:lnTo>
                <a:lnTo>
                  <a:pt x="629420" y="15338"/>
                </a:lnTo>
                <a:lnTo>
                  <a:pt x="676772" y="14931"/>
                </a:lnTo>
                <a:lnTo>
                  <a:pt x="725119" y="14394"/>
                </a:lnTo>
                <a:lnTo>
                  <a:pt x="774611" y="13811"/>
                </a:lnTo>
                <a:lnTo>
                  <a:pt x="825401" y="13266"/>
                </a:lnTo>
                <a:lnTo>
                  <a:pt x="877641" y="12841"/>
                </a:lnTo>
                <a:lnTo>
                  <a:pt x="931483" y="12619"/>
                </a:lnTo>
                <a:lnTo>
                  <a:pt x="987078" y="12684"/>
                </a:lnTo>
                <a:lnTo>
                  <a:pt x="1044579" y="13120"/>
                </a:lnTo>
                <a:lnTo>
                  <a:pt x="1104138" y="14008"/>
                </a:lnTo>
                <a:lnTo>
                  <a:pt x="1155013" y="14882"/>
                </a:lnTo>
                <a:lnTo>
                  <a:pt x="1202982" y="15537"/>
                </a:lnTo>
                <a:lnTo>
                  <a:pt x="1248713" y="15995"/>
                </a:lnTo>
                <a:lnTo>
                  <a:pt x="1292876" y="16278"/>
                </a:lnTo>
                <a:lnTo>
                  <a:pt x="1336138" y="16407"/>
                </a:lnTo>
                <a:lnTo>
                  <a:pt x="1379171" y="16404"/>
                </a:lnTo>
                <a:lnTo>
                  <a:pt x="1422642" y="16290"/>
                </a:lnTo>
                <a:lnTo>
                  <a:pt x="1467222" y="16088"/>
                </a:lnTo>
                <a:lnTo>
                  <a:pt x="1513578" y="15819"/>
                </a:lnTo>
                <a:lnTo>
                  <a:pt x="1562382" y="15504"/>
                </a:lnTo>
                <a:lnTo>
                  <a:pt x="1614301" y="15165"/>
                </a:lnTo>
                <a:lnTo>
                  <a:pt x="1670005" y="14825"/>
                </a:lnTo>
                <a:lnTo>
                  <a:pt x="1730163" y="14504"/>
                </a:lnTo>
                <a:lnTo>
                  <a:pt x="1795444" y="14225"/>
                </a:lnTo>
                <a:lnTo>
                  <a:pt x="1866519" y="14008"/>
                </a:lnTo>
                <a:lnTo>
                  <a:pt x="1937705" y="13963"/>
                </a:lnTo>
                <a:lnTo>
                  <a:pt x="1993625" y="14168"/>
                </a:lnTo>
                <a:lnTo>
                  <a:pt x="2036295" y="14563"/>
                </a:lnTo>
                <a:lnTo>
                  <a:pt x="2089958" y="15676"/>
                </a:lnTo>
                <a:lnTo>
                  <a:pt x="2121524" y="17247"/>
                </a:lnTo>
                <a:lnTo>
                  <a:pt x="2127070" y="17501"/>
                </a:lnTo>
                <a:lnTo>
                  <a:pt x="2178178" y="15544"/>
                </a:lnTo>
                <a:lnTo>
                  <a:pt x="2208276" y="14008"/>
                </a:lnTo>
                <a:lnTo>
                  <a:pt x="2272140" y="11729"/>
                </a:lnTo>
                <a:lnTo>
                  <a:pt x="2325115" y="11542"/>
                </a:lnTo>
                <a:lnTo>
                  <a:pt x="2370725" y="12649"/>
                </a:lnTo>
                <a:lnTo>
                  <a:pt x="2412496" y="14248"/>
                </a:lnTo>
                <a:lnTo>
                  <a:pt x="2453954" y="15541"/>
                </a:lnTo>
                <a:lnTo>
                  <a:pt x="2498624" y="15728"/>
                </a:lnTo>
                <a:lnTo>
                  <a:pt x="2550033" y="14008"/>
                </a:lnTo>
                <a:lnTo>
                  <a:pt x="2575973" y="12962"/>
                </a:lnTo>
                <a:lnTo>
                  <a:pt x="2607402" y="12221"/>
                </a:lnTo>
                <a:lnTo>
                  <a:pt x="2643849" y="11751"/>
                </a:lnTo>
                <a:lnTo>
                  <a:pt x="2684843" y="11516"/>
                </a:lnTo>
                <a:lnTo>
                  <a:pt x="2729915" y="11482"/>
                </a:lnTo>
                <a:lnTo>
                  <a:pt x="2778593" y="11613"/>
                </a:lnTo>
                <a:lnTo>
                  <a:pt x="2830408" y="11875"/>
                </a:lnTo>
                <a:lnTo>
                  <a:pt x="2884889" y="12233"/>
                </a:lnTo>
                <a:lnTo>
                  <a:pt x="2941566" y="12651"/>
                </a:lnTo>
                <a:lnTo>
                  <a:pt x="2999968" y="13096"/>
                </a:lnTo>
                <a:lnTo>
                  <a:pt x="3059624" y="13532"/>
                </a:lnTo>
                <a:lnTo>
                  <a:pt x="3120065" y="13924"/>
                </a:lnTo>
                <a:lnTo>
                  <a:pt x="3180820" y="14238"/>
                </a:lnTo>
                <a:lnTo>
                  <a:pt x="3241418" y="14438"/>
                </a:lnTo>
                <a:lnTo>
                  <a:pt x="3301389" y="14490"/>
                </a:lnTo>
                <a:lnTo>
                  <a:pt x="3360263" y="14358"/>
                </a:lnTo>
                <a:lnTo>
                  <a:pt x="3417570" y="14008"/>
                </a:lnTo>
                <a:lnTo>
                  <a:pt x="3488842" y="13413"/>
                </a:lnTo>
                <a:lnTo>
                  <a:pt x="3555460" y="12867"/>
                </a:lnTo>
                <a:lnTo>
                  <a:pt x="3617751" y="12385"/>
                </a:lnTo>
                <a:lnTo>
                  <a:pt x="3676043" y="11979"/>
                </a:lnTo>
                <a:lnTo>
                  <a:pt x="3730663" y="11663"/>
                </a:lnTo>
                <a:lnTo>
                  <a:pt x="3781940" y="11452"/>
                </a:lnTo>
                <a:lnTo>
                  <a:pt x="3830202" y="11357"/>
                </a:lnTo>
                <a:lnTo>
                  <a:pt x="3875775" y="11393"/>
                </a:lnTo>
                <a:lnTo>
                  <a:pt x="3918989" y="11573"/>
                </a:lnTo>
                <a:lnTo>
                  <a:pt x="3960169" y="11911"/>
                </a:lnTo>
                <a:lnTo>
                  <a:pt x="3999645" y="12421"/>
                </a:lnTo>
                <a:lnTo>
                  <a:pt x="4037745" y="13115"/>
                </a:lnTo>
                <a:lnTo>
                  <a:pt x="4136507" y="15574"/>
                </a:lnTo>
                <a:lnTo>
                  <a:pt x="4187957" y="16585"/>
                </a:lnTo>
                <a:lnTo>
                  <a:pt x="4232725" y="17061"/>
                </a:lnTo>
                <a:lnTo>
                  <a:pt x="4274390" y="17021"/>
                </a:lnTo>
                <a:lnTo>
                  <a:pt x="4316530" y="16485"/>
                </a:lnTo>
                <a:lnTo>
                  <a:pt x="4362724" y="15474"/>
                </a:lnTo>
                <a:lnTo>
                  <a:pt x="4416552" y="14008"/>
                </a:lnTo>
                <a:lnTo>
                  <a:pt x="4452026" y="13529"/>
                </a:lnTo>
                <a:lnTo>
                  <a:pt x="4494306" y="13791"/>
                </a:lnTo>
                <a:lnTo>
                  <a:pt x="4542222" y="14612"/>
                </a:lnTo>
                <a:lnTo>
                  <a:pt x="4594601" y="15812"/>
                </a:lnTo>
                <a:lnTo>
                  <a:pt x="4650275" y="17213"/>
                </a:lnTo>
                <a:lnTo>
                  <a:pt x="4708072" y="18633"/>
                </a:lnTo>
                <a:lnTo>
                  <a:pt x="4766822" y="19893"/>
                </a:lnTo>
                <a:lnTo>
                  <a:pt x="4825354" y="20813"/>
                </a:lnTo>
                <a:lnTo>
                  <a:pt x="4882498" y="21213"/>
                </a:lnTo>
                <a:lnTo>
                  <a:pt x="4937082" y="20912"/>
                </a:lnTo>
                <a:lnTo>
                  <a:pt x="4987937" y="19731"/>
                </a:lnTo>
                <a:lnTo>
                  <a:pt x="5033892" y="17490"/>
                </a:lnTo>
                <a:lnTo>
                  <a:pt x="5073777" y="14008"/>
                </a:lnTo>
                <a:lnTo>
                  <a:pt x="5103909" y="11407"/>
                </a:lnTo>
                <a:lnTo>
                  <a:pt x="5138325" y="9872"/>
                </a:lnTo>
                <a:lnTo>
                  <a:pt x="5176690" y="9253"/>
                </a:lnTo>
                <a:lnTo>
                  <a:pt x="5218668" y="9403"/>
                </a:lnTo>
                <a:lnTo>
                  <a:pt x="5263928" y="10174"/>
                </a:lnTo>
                <a:lnTo>
                  <a:pt x="5312134" y="11418"/>
                </a:lnTo>
                <a:lnTo>
                  <a:pt x="5362952" y="12988"/>
                </a:lnTo>
                <a:lnTo>
                  <a:pt x="5416048" y="14734"/>
                </a:lnTo>
                <a:lnTo>
                  <a:pt x="5471089" y="16510"/>
                </a:lnTo>
                <a:lnTo>
                  <a:pt x="5527740" y="18166"/>
                </a:lnTo>
                <a:lnTo>
                  <a:pt x="5585666" y="19556"/>
                </a:lnTo>
                <a:lnTo>
                  <a:pt x="5644535" y="20532"/>
                </a:lnTo>
                <a:lnTo>
                  <a:pt x="5704011" y="20944"/>
                </a:lnTo>
                <a:lnTo>
                  <a:pt x="5763761" y="20646"/>
                </a:lnTo>
                <a:lnTo>
                  <a:pt x="5823451" y="19489"/>
                </a:lnTo>
                <a:lnTo>
                  <a:pt x="5882747" y="17326"/>
                </a:lnTo>
                <a:lnTo>
                  <a:pt x="5941314" y="14008"/>
                </a:lnTo>
                <a:lnTo>
                  <a:pt x="6024315" y="9019"/>
                </a:lnTo>
                <a:lnTo>
                  <a:pt x="6095034" y="6022"/>
                </a:lnTo>
                <a:lnTo>
                  <a:pt x="6155377" y="4685"/>
                </a:lnTo>
                <a:lnTo>
                  <a:pt x="6207252" y="4679"/>
                </a:lnTo>
                <a:lnTo>
                  <a:pt x="6252564" y="5670"/>
                </a:lnTo>
                <a:lnTo>
                  <a:pt x="6293220" y="7327"/>
                </a:lnTo>
                <a:lnTo>
                  <a:pt x="6331126" y="9319"/>
                </a:lnTo>
                <a:lnTo>
                  <a:pt x="6368189" y="11315"/>
                </a:lnTo>
                <a:lnTo>
                  <a:pt x="6406315" y="12983"/>
                </a:lnTo>
                <a:lnTo>
                  <a:pt x="6447411" y="13991"/>
                </a:lnTo>
                <a:lnTo>
                  <a:pt x="6493383" y="14008"/>
                </a:lnTo>
                <a:lnTo>
                  <a:pt x="6543551" y="13192"/>
                </a:lnTo>
                <a:lnTo>
                  <a:pt x="6595557" y="12035"/>
                </a:lnTo>
                <a:lnTo>
                  <a:pt x="6648790" y="10704"/>
                </a:lnTo>
                <a:lnTo>
                  <a:pt x="6702639" y="9367"/>
                </a:lnTo>
                <a:lnTo>
                  <a:pt x="6756491" y="8194"/>
                </a:lnTo>
                <a:lnTo>
                  <a:pt x="6809737" y="7353"/>
                </a:lnTo>
                <a:lnTo>
                  <a:pt x="6861763" y="7011"/>
                </a:lnTo>
                <a:lnTo>
                  <a:pt x="6911959" y="7337"/>
                </a:lnTo>
                <a:lnTo>
                  <a:pt x="6959714" y="8500"/>
                </a:lnTo>
                <a:lnTo>
                  <a:pt x="7004415" y="10668"/>
                </a:lnTo>
                <a:lnTo>
                  <a:pt x="7045452" y="14008"/>
                </a:lnTo>
                <a:lnTo>
                  <a:pt x="7080959" y="17078"/>
                </a:lnTo>
                <a:lnTo>
                  <a:pt x="7121097" y="19559"/>
                </a:lnTo>
                <a:lnTo>
                  <a:pt x="7165284" y="21474"/>
                </a:lnTo>
                <a:lnTo>
                  <a:pt x="7212944" y="22842"/>
                </a:lnTo>
                <a:lnTo>
                  <a:pt x="7263498" y="23685"/>
                </a:lnTo>
                <a:lnTo>
                  <a:pt x="7316367" y="24023"/>
                </a:lnTo>
                <a:lnTo>
                  <a:pt x="7370972" y="23877"/>
                </a:lnTo>
                <a:lnTo>
                  <a:pt x="7426736" y="23269"/>
                </a:lnTo>
                <a:lnTo>
                  <a:pt x="7483079" y="22218"/>
                </a:lnTo>
                <a:lnTo>
                  <a:pt x="7539423" y="20745"/>
                </a:lnTo>
                <a:lnTo>
                  <a:pt x="7595190" y="18872"/>
                </a:lnTo>
                <a:lnTo>
                  <a:pt x="7649800" y="16620"/>
                </a:lnTo>
                <a:lnTo>
                  <a:pt x="7702677" y="14008"/>
                </a:lnTo>
                <a:lnTo>
                  <a:pt x="7749401" y="11603"/>
                </a:lnTo>
                <a:lnTo>
                  <a:pt x="7799352" y="9256"/>
                </a:lnTo>
                <a:lnTo>
                  <a:pt x="7851922" y="7034"/>
                </a:lnTo>
                <a:lnTo>
                  <a:pt x="7906500" y="5003"/>
                </a:lnTo>
                <a:lnTo>
                  <a:pt x="7962476" y="3227"/>
                </a:lnTo>
                <a:lnTo>
                  <a:pt x="8019242" y="1773"/>
                </a:lnTo>
                <a:lnTo>
                  <a:pt x="8076187" y="707"/>
                </a:lnTo>
                <a:lnTo>
                  <a:pt x="8132702" y="94"/>
                </a:lnTo>
                <a:lnTo>
                  <a:pt x="8188177" y="0"/>
                </a:lnTo>
                <a:lnTo>
                  <a:pt x="8242003" y="490"/>
                </a:lnTo>
                <a:lnTo>
                  <a:pt x="8293570" y="1630"/>
                </a:lnTo>
                <a:lnTo>
                  <a:pt x="8342269" y="3486"/>
                </a:lnTo>
                <a:lnTo>
                  <a:pt x="8387489" y="6124"/>
                </a:lnTo>
                <a:lnTo>
                  <a:pt x="8428622" y="9610"/>
                </a:lnTo>
                <a:lnTo>
                  <a:pt x="8465058" y="14008"/>
                </a:lnTo>
                <a:lnTo>
                  <a:pt x="8500559" y="18291"/>
                </a:lnTo>
                <a:lnTo>
                  <a:pt x="8539156" y="21463"/>
                </a:lnTo>
                <a:lnTo>
                  <a:pt x="8580641" y="23640"/>
                </a:lnTo>
                <a:lnTo>
                  <a:pt x="8624803" y="24936"/>
                </a:lnTo>
                <a:lnTo>
                  <a:pt x="8671433" y="25466"/>
                </a:lnTo>
                <a:lnTo>
                  <a:pt x="8720321" y="25347"/>
                </a:lnTo>
                <a:lnTo>
                  <a:pt x="8771260" y="24692"/>
                </a:lnTo>
                <a:lnTo>
                  <a:pt x="8824039" y="23617"/>
                </a:lnTo>
                <a:lnTo>
                  <a:pt x="8878449" y="22238"/>
                </a:lnTo>
                <a:lnTo>
                  <a:pt x="8934280" y="20669"/>
                </a:lnTo>
                <a:lnTo>
                  <a:pt x="8991324" y="19025"/>
                </a:lnTo>
                <a:lnTo>
                  <a:pt x="9049371" y="17422"/>
                </a:lnTo>
                <a:lnTo>
                  <a:pt x="9108212" y="15975"/>
                </a:lnTo>
                <a:lnTo>
                  <a:pt x="9167638" y="14798"/>
                </a:lnTo>
                <a:lnTo>
                  <a:pt x="9227439" y="14008"/>
                </a:lnTo>
                <a:lnTo>
                  <a:pt x="9264699" y="13643"/>
                </a:lnTo>
                <a:lnTo>
                  <a:pt x="9304464" y="13225"/>
                </a:lnTo>
                <a:lnTo>
                  <a:pt x="9346562" y="12766"/>
                </a:lnTo>
                <a:lnTo>
                  <a:pt x="9390822" y="12275"/>
                </a:lnTo>
                <a:lnTo>
                  <a:pt x="9437071" y="11765"/>
                </a:lnTo>
                <a:lnTo>
                  <a:pt x="9485138" y="11245"/>
                </a:lnTo>
                <a:lnTo>
                  <a:pt x="9534852" y="10727"/>
                </a:lnTo>
                <a:lnTo>
                  <a:pt x="9586040" y="10221"/>
                </a:lnTo>
                <a:lnTo>
                  <a:pt x="9638532" y="9738"/>
                </a:lnTo>
                <a:lnTo>
                  <a:pt x="9692155" y="9290"/>
                </a:lnTo>
                <a:lnTo>
                  <a:pt x="9746738" y="8886"/>
                </a:lnTo>
                <a:lnTo>
                  <a:pt x="9802110" y="8538"/>
                </a:lnTo>
                <a:lnTo>
                  <a:pt x="9858098" y="8257"/>
                </a:lnTo>
                <a:lnTo>
                  <a:pt x="9914532" y="8052"/>
                </a:lnTo>
                <a:lnTo>
                  <a:pt x="9971239" y="7936"/>
                </a:lnTo>
                <a:lnTo>
                  <a:pt x="10028048" y="7920"/>
                </a:lnTo>
                <a:lnTo>
                  <a:pt x="10084787" y="8012"/>
                </a:lnTo>
                <a:lnTo>
                  <a:pt x="10141285" y="8226"/>
                </a:lnTo>
                <a:lnTo>
                  <a:pt x="10197370" y="8571"/>
                </a:lnTo>
                <a:lnTo>
                  <a:pt x="10252871" y="9058"/>
                </a:lnTo>
                <a:lnTo>
                  <a:pt x="10307615" y="9699"/>
                </a:lnTo>
                <a:lnTo>
                  <a:pt x="10361432" y="10503"/>
                </a:lnTo>
                <a:lnTo>
                  <a:pt x="10414149" y="11482"/>
                </a:lnTo>
                <a:lnTo>
                  <a:pt x="10465596" y="12647"/>
                </a:lnTo>
                <a:lnTo>
                  <a:pt x="10515600" y="14008"/>
                </a:lnTo>
                <a:lnTo>
                  <a:pt x="10515727" y="22517"/>
                </a:lnTo>
                <a:lnTo>
                  <a:pt x="10515600" y="24168"/>
                </a:lnTo>
                <a:lnTo>
                  <a:pt x="10515600" y="33058"/>
                </a:lnTo>
                <a:lnTo>
                  <a:pt x="10460085" y="30934"/>
                </a:lnTo>
                <a:lnTo>
                  <a:pt x="10407703" y="29970"/>
                </a:lnTo>
                <a:lnTo>
                  <a:pt x="10357739" y="29897"/>
                </a:lnTo>
                <a:lnTo>
                  <a:pt x="10309477" y="30445"/>
                </a:lnTo>
                <a:lnTo>
                  <a:pt x="10262203" y="31344"/>
                </a:lnTo>
                <a:lnTo>
                  <a:pt x="10215202" y="32324"/>
                </a:lnTo>
                <a:lnTo>
                  <a:pt x="10167759" y="33117"/>
                </a:lnTo>
                <a:lnTo>
                  <a:pt x="10119159" y="33451"/>
                </a:lnTo>
                <a:lnTo>
                  <a:pt x="10068687" y="33058"/>
                </a:lnTo>
                <a:lnTo>
                  <a:pt x="10004319" y="31765"/>
                </a:lnTo>
                <a:lnTo>
                  <a:pt x="9965490" y="30895"/>
                </a:lnTo>
                <a:lnTo>
                  <a:pt x="9922778" y="29945"/>
                </a:lnTo>
                <a:lnTo>
                  <a:pt x="9876595" y="28964"/>
                </a:lnTo>
                <a:lnTo>
                  <a:pt x="9827350" y="28001"/>
                </a:lnTo>
                <a:lnTo>
                  <a:pt x="9775456" y="27109"/>
                </a:lnTo>
                <a:lnTo>
                  <a:pt x="9721322" y="26336"/>
                </a:lnTo>
                <a:lnTo>
                  <a:pt x="9665361" y="25732"/>
                </a:lnTo>
                <a:lnTo>
                  <a:pt x="9607981" y="25350"/>
                </a:lnTo>
                <a:lnTo>
                  <a:pt x="9549595" y="25237"/>
                </a:lnTo>
                <a:lnTo>
                  <a:pt x="9490614" y="25446"/>
                </a:lnTo>
                <a:lnTo>
                  <a:pt x="9431447" y="26025"/>
                </a:lnTo>
                <a:lnTo>
                  <a:pt x="9372507" y="27026"/>
                </a:lnTo>
                <a:lnTo>
                  <a:pt x="9314203" y="28498"/>
                </a:lnTo>
                <a:lnTo>
                  <a:pt x="9256947" y="30492"/>
                </a:lnTo>
                <a:lnTo>
                  <a:pt x="9201150" y="33058"/>
                </a:lnTo>
                <a:lnTo>
                  <a:pt x="9134156" y="35978"/>
                </a:lnTo>
                <a:lnTo>
                  <a:pt x="9075773" y="37415"/>
                </a:lnTo>
                <a:lnTo>
                  <a:pt x="9024401" y="37642"/>
                </a:lnTo>
                <a:lnTo>
                  <a:pt x="8978437" y="36929"/>
                </a:lnTo>
                <a:lnTo>
                  <a:pt x="8936280" y="35548"/>
                </a:lnTo>
                <a:lnTo>
                  <a:pt x="8896329" y="33772"/>
                </a:lnTo>
                <a:lnTo>
                  <a:pt x="8856983" y="31871"/>
                </a:lnTo>
                <a:lnTo>
                  <a:pt x="8816640" y="30117"/>
                </a:lnTo>
                <a:lnTo>
                  <a:pt x="8773698" y="28782"/>
                </a:lnTo>
                <a:lnTo>
                  <a:pt x="8726557" y="28136"/>
                </a:lnTo>
                <a:lnTo>
                  <a:pt x="8673616" y="28453"/>
                </a:lnTo>
                <a:lnTo>
                  <a:pt x="8613272" y="30003"/>
                </a:lnTo>
                <a:lnTo>
                  <a:pt x="8543925" y="33058"/>
                </a:lnTo>
                <a:lnTo>
                  <a:pt x="8450151" y="37733"/>
                </a:lnTo>
                <a:lnTo>
                  <a:pt x="8380739" y="40660"/>
                </a:lnTo>
                <a:lnTo>
                  <a:pt x="8331228" y="42089"/>
                </a:lnTo>
                <a:lnTo>
                  <a:pt x="8297154" y="42267"/>
                </a:lnTo>
                <a:lnTo>
                  <a:pt x="8274055" y="41441"/>
                </a:lnTo>
                <a:lnTo>
                  <a:pt x="8257469" y="39860"/>
                </a:lnTo>
                <a:lnTo>
                  <a:pt x="8242934" y="37770"/>
                </a:lnTo>
                <a:lnTo>
                  <a:pt x="8225988" y="35420"/>
                </a:lnTo>
                <a:lnTo>
                  <a:pt x="8178274" y="31472"/>
                </a:lnTo>
                <a:lnTo>
                  <a:pt x="8108977" y="28469"/>
                </a:lnTo>
                <a:lnTo>
                  <a:pt x="8065209" y="27177"/>
                </a:lnTo>
                <a:lnTo>
                  <a:pt x="8016453" y="26108"/>
                </a:lnTo>
                <a:lnTo>
                  <a:pt x="7963526" y="25323"/>
                </a:lnTo>
                <a:lnTo>
                  <a:pt x="7907245" y="24886"/>
                </a:lnTo>
                <a:lnTo>
                  <a:pt x="7848429" y="24859"/>
                </a:lnTo>
                <a:lnTo>
                  <a:pt x="7787895" y="25304"/>
                </a:lnTo>
                <a:lnTo>
                  <a:pt x="7726462" y="26284"/>
                </a:lnTo>
                <a:lnTo>
                  <a:pt x="7664947" y="27862"/>
                </a:lnTo>
                <a:lnTo>
                  <a:pt x="7604168" y="30099"/>
                </a:lnTo>
                <a:lnTo>
                  <a:pt x="7544943" y="33058"/>
                </a:lnTo>
                <a:lnTo>
                  <a:pt x="7477860" y="36545"/>
                </a:lnTo>
                <a:lnTo>
                  <a:pt x="7414125" y="39148"/>
                </a:lnTo>
                <a:lnTo>
                  <a:pt x="7353749" y="40931"/>
                </a:lnTo>
                <a:lnTo>
                  <a:pt x="7296741" y="41955"/>
                </a:lnTo>
                <a:lnTo>
                  <a:pt x="7243112" y="42281"/>
                </a:lnTo>
                <a:lnTo>
                  <a:pt x="7192873" y="41972"/>
                </a:lnTo>
                <a:lnTo>
                  <a:pt x="7146033" y="41089"/>
                </a:lnTo>
                <a:lnTo>
                  <a:pt x="7102602" y="39695"/>
                </a:lnTo>
                <a:lnTo>
                  <a:pt x="7062592" y="37850"/>
                </a:lnTo>
                <a:lnTo>
                  <a:pt x="6992874" y="33058"/>
                </a:lnTo>
                <a:lnTo>
                  <a:pt x="6959194" y="30519"/>
                </a:lnTo>
                <a:lnTo>
                  <a:pt x="6879249" y="26566"/>
                </a:lnTo>
                <a:lnTo>
                  <a:pt x="6833655" y="25251"/>
                </a:lnTo>
                <a:lnTo>
                  <a:pt x="6784759" y="24445"/>
                </a:lnTo>
                <a:lnTo>
                  <a:pt x="6732896" y="24196"/>
                </a:lnTo>
                <a:lnTo>
                  <a:pt x="6678402" y="24554"/>
                </a:lnTo>
                <a:lnTo>
                  <a:pt x="6621611" y="25570"/>
                </a:lnTo>
                <a:lnTo>
                  <a:pt x="6562857" y="27292"/>
                </a:lnTo>
                <a:lnTo>
                  <a:pt x="6502477" y="29772"/>
                </a:lnTo>
                <a:lnTo>
                  <a:pt x="6440805" y="33058"/>
                </a:lnTo>
                <a:lnTo>
                  <a:pt x="6379662" y="36244"/>
                </a:lnTo>
                <a:lnTo>
                  <a:pt x="6320658" y="38463"/>
                </a:lnTo>
                <a:lnTo>
                  <a:pt x="6263811" y="39825"/>
                </a:lnTo>
                <a:lnTo>
                  <a:pt x="6209138" y="40440"/>
                </a:lnTo>
                <a:lnTo>
                  <a:pt x="6156656" y="40418"/>
                </a:lnTo>
                <a:lnTo>
                  <a:pt x="6106382" y="39868"/>
                </a:lnTo>
                <a:lnTo>
                  <a:pt x="6058333" y="38901"/>
                </a:lnTo>
                <a:lnTo>
                  <a:pt x="6012527" y="37627"/>
                </a:lnTo>
                <a:lnTo>
                  <a:pt x="5968981" y="36155"/>
                </a:lnTo>
                <a:lnTo>
                  <a:pt x="5927711" y="34595"/>
                </a:lnTo>
                <a:lnTo>
                  <a:pt x="5888735" y="33058"/>
                </a:lnTo>
                <a:lnTo>
                  <a:pt x="5849980" y="32082"/>
                </a:lnTo>
                <a:lnTo>
                  <a:pt x="5809284" y="31981"/>
                </a:lnTo>
                <a:lnTo>
                  <a:pt x="5766531" y="32529"/>
                </a:lnTo>
                <a:lnTo>
                  <a:pt x="5721606" y="33499"/>
                </a:lnTo>
                <a:lnTo>
                  <a:pt x="5674395" y="34664"/>
                </a:lnTo>
                <a:lnTo>
                  <a:pt x="5624782" y="35798"/>
                </a:lnTo>
                <a:lnTo>
                  <a:pt x="5572653" y="36673"/>
                </a:lnTo>
                <a:lnTo>
                  <a:pt x="5517892" y="37063"/>
                </a:lnTo>
                <a:lnTo>
                  <a:pt x="5460384" y="36742"/>
                </a:lnTo>
                <a:lnTo>
                  <a:pt x="5400014" y="35483"/>
                </a:lnTo>
                <a:lnTo>
                  <a:pt x="5336667" y="33058"/>
                </a:lnTo>
                <a:lnTo>
                  <a:pt x="5288787" y="31214"/>
                </a:lnTo>
                <a:lnTo>
                  <a:pt x="5240322" y="30126"/>
                </a:lnTo>
                <a:lnTo>
                  <a:pt x="5191310" y="29681"/>
                </a:lnTo>
                <a:lnTo>
                  <a:pt x="5141789" y="29765"/>
                </a:lnTo>
                <a:lnTo>
                  <a:pt x="5091796" y="30264"/>
                </a:lnTo>
                <a:lnTo>
                  <a:pt x="5041370" y="31065"/>
                </a:lnTo>
                <a:lnTo>
                  <a:pt x="4990548" y="32053"/>
                </a:lnTo>
                <a:lnTo>
                  <a:pt x="4939369" y="33115"/>
                </a:lnTo>
                <a:lnTo>
                  <a:pt x="4887870" y="34137"/>
                </a:lnTo>
                <a:lnTo>
                  <a:pt x="4836089" y="35005"/>
                </a:lnTo>
                <a:lnTo>
                  <a:pt x="4784064" y="35606"/>
                </a:lnTo>
                <a:lnTo>
                  <a:pt x="4731834" y="35826"/>
                </a:lnTo>
                <a:lnTo>
                  <a:pt x="4679435" y="35550"/>
                </a:lnTo>
                <a:lnTo>
                  <a:pt x="4626906" y="34665"/>
                </a:lnTo>
                <a:lnTo>
                  <a:pt x="4574286" y="33058"/>
                </a:lnTo>
                <a:lnTo>
                  <a:pt x="4514879" y="31077"/>
                </a:lnTo>
                <a:lnTo>
                  <a:pt x="4457982" y="29712"/>
                </a:lnTo>
                <a:lnTo>
                  <a:pt x="4403312" y="28886"/>
                </a:lnTo>
                <a:lnTo>
                  <a:pt x="4350586" y="28519"/>
                </a:lnTo>
                <a:lnTo>
                  <a:pt x="4299524" y="28535"/>
                </a:lnTo>
                <a:lnTo>
                  <a:pt x="4249843" y="28855"/>
                </a:lnTo>
                <a:lnTo>
                  <a:pt x="4201261" y="29402"/>
                </a:lnTo>
                <a:lnTo>
                  <a:pt x="4153496" y="30096"/>
                </a:lnTo>
                <a:lnTo>
                  <a:pt x="4106267" y="30861"/>
                </a:lnTo>
                <a:lnTo>
                  <a:pt x="4059290" y="31617"/>
                </a:lnTo>
                <a:lnTo>
                  <a:pt x="4012285" y="32287"/>
                </a:lnTo>
                <a:lnTo>
                  <a:pt x="3964969" y="32794"/>
                </a:lnTo>
                <a:lnTo>
                  <a:pt x="3917061" y="33058"/>
                </a:lnTo>
                <a:lnTo>
                  <a:pt x="3836534" y="33678"/>
                </a:lnTo>
                <a:lnTo>
                  <a:pt x="3772129" y="34813"/>
                </a:lnTo>
                <a:lnTo>
                  <a:pt x="3720514" y="36031"/>
                </a:lnTo>
                <a:lnTo>
                  <a:pt x="3678357" y="36897"/>
                </a:lnTo>
                <a:lnTo>
                  <a:pt x="3642324" y="36979"/>
                </a:lnTo>
                <a:lnTo>
                  <a:pt x="3609084" y="35844"/>
                </a:lnTo>
                <a:lnTo>
                  <a:pt x="3575304" y="33058"/>
                </a:lnTo>
                <a:lnTo>
                  <a:pt x="3547606" y="31372"/>
                </a:lnTo>
                <a:lnTo>
                  <a:pt x="3510382" y="30899"/>
                </a:lnTo>
                <a:lnTo>
                  <a:pt x="3465307" y="31347"/>
                </a:lnTo>
                <a:lnTo>
                  <a:pt x="3414057" y="32425"/>
                </a:lnTo>
                <a:lnTo>
                  <a:pt x="3358310" y="33840"/>
                </a:lnTo>
                <a:lnTo>
                  <a:pt x="3299740" y="35299"/>
                </a:lnTo>
                <a:lnTo>
                  <a:pt x="3240025" y="36513"/>
                </a:lnTo>
                <a:lnTo>
                  <a:pt x="3180841" y="37187"/>
                </a:lnTo>
                <a:lnTo>
                  <a:pt x="3123863" y="37031"/>
                </a:lnTo>
                <a:lnTo>
                  <a:pt x="3070769" y="35752"/>
                </a:lnTo>
                <a:lnTo>
                  <a:pt x="3023235" y="33058"/>
                </a:lnTo>
                <a:lnTo>
                  <a:pt x="2989472" y="30896"/>
                </a:lnTo>
                <a:lnTo>
                  <a:pt x="2953039" y="29474"/>
                </a:lnTo>
                <a:lnTo>
                  <a:pt x="2913991" y="28693"/>
                </a:lnTo>
                <a:lnTo>
                  <a:pt x="2872381" y="28454"/>
                </a:lnTo>
                <a:lnTo>
                  <a:pt x="2828261" y="28655"/>
                </a:lnTo>
                <a:lnTo>
                  <a:pt x="2781687" y="29199"/>
                </a:lnTo>
                <a:lnTo>
                  <a:pt x="2732710" y="29986"/>
                </a:lnTo>
                <a:lnTo>
                  <a:pt x="2681385" y="30915"/>
                </a:lnTo>
                <a:lnTo>
                  <a:pt x="2627766" y="31888"/>
                </a:lnTo>
                <a:lnTo>
                  <a:pt x="2571905" y="32804"/>
                </a:lnTo>
                <a:lnTo>
                  <a:pt x="2513856" y="33565"/>
                </a:lnTo>
                <a:lnTo>
                  <a:pt x="2453673" y="34070"/>
                </a:lnTo>
                <a:lnTo>
                  <a:pt x="2391409" y="34220"/>
                </a:lnTo>
                <a:lnTo>
                  <a:pt x="2327118" y="33916"/>
                </a:lnTo>
                <a:lnTo>
                  <a:pt x="2260854" y="33058"/>
                </a:lnTo>
                <a:lnTo>
                  <a:pt x="2184931" y="31676"/>
                </a:lnTo>
                <a:lnTo>
                  <a:pt x="2123715" y="30465"/>
                </a:lnTo>
                <a:lnTo>
                  <a:pt x="2074902" y="29451"/>
                </a:lnTo>
                <a:lnTo>
                  <a:pt x="2036190" y="28655"/>
                </a:lnTo>
                <a:lnTo>
                  <a:pt x="2005279" y="28104"/>
                </a:lnTo>
                <a:lnTo>
                  <a:pt x="1979866" y="27819"/>
                </a:lnTo>
                <a:lnTo>
                  <a:pt x="1957649" y="27826"/>
                </a:lnTo>
                <a:lnTo>
                  <a:pt x="1913596" y="28808"/>
                </a:lnTo>
                <a:lnTo>
                  <a:pt x="1854705" y="31239"/>
                </a:lnTo>
                <a:lnTo>
                  <a:pt x="1813941" y="33058"/>
                </a:lnTo>
                <a:lnTo>
                  <a:pt x="1779076" y="34476"/>
                </a:lnTo>
                <a:lnTo>
                  <a:pt x="1739362" y="35845"/>
                </a:lnTo>
                <a:lnTo>
                  <a:pt x="1695364" y="37139"/>
                </a:lnTo>
                <a:lnTo>
                  <a:pt x="1647648" y="38333"/>
                </a:lnTo>
                <a:lnTo>
                  <a:pt x="1596779" y="39400"/>
                </a:lnTo>
                <a:lnTo>
                  <a:pt x="1543323" y="40316"/>
                </a:lnTo>
                <a:lnTo>
                  <a:pt x="1487846" y="41054"/>
                </a:lnTo>
                <a:lnTo>
                  <a:pt x="1430914" y="41590"/>
                </a:lnTo>
                <a:lnTo>
                  <a:pt x="1373093" y="41897"/>
                </a:lnTo>
                <a:lnTo>
                  <a:pt x="1314948" y="41950"/>
                </a:lnTo>
                <a:lnTo>
                  <a:pt x="1257046" y="41723"/>
                </a:lnTo>
                <a:lnTo>
                  <a:pt x="1199952" y="41191"/>
                </a:lnTo>
                <a:lnTo>
                  <a:pt x="1144231" y="40329"/>
                </a:lnTo>
                <a:lnTo>
                  <a:pt x="1090450" y="39110"/>
                </a:lnTo>
                <a:lnTo>
                  <a:pt x="1039175" y="37509"/>
                </a:lnTo>
                <a:lnTo>
                  <a:pt x="990971" y="35500"/>
                </a:lnTo>
                <a:lnTo>
                  <a:pt x="946404" y="33058"/>
                </a:lnTo>
                <a:lnTo>
                  <a:pt x="907824" y="30920"/>
                </a:lnTo>
                <a:lnTo>
                  <a:pt x="868220" y="29253"/>
                </a:lnTo>
                <a:lnTo>
                  <a:pt x="827551" y="28014"/>
                </a:lnTo>
                <a:lnTo>
                  <a:pt x="785778" y="27162"/>
                </a:lnTo>
                <a:lnTo>
                  <a:pt x="742863" y="26658"/>
                </a:lnTo>
                <a:lnTo>
                  <a:pt x="698765" y="26459"/>
                </a:lnTo>
                <a:lnTo>
                  <a:pt x="653445" y="26526"/>
                </a:lnTo>
                <a:lnTo>
                  <a:pt x="606864" y="26816"/>
                </a:lnTo>
                <a:lnTo>
                  <a:pt x="558983" y="27289"/>
                </a:lnTo>
                <a:lnTo>
                  <a:pt x="509762" y="27904"/>
                </a:lnTo>
                <a:lnTo>
                  <a:pt x="459162" y="28620"/>
                </a:lnTo>
                <a:lnTo>
                  <a:pt x="407144" y="29395"/>
                </a:lnTo>
                <a:lnTo>
                  <a:pt x="353668" y="30190"/>
                </a:lnTo>
                <a:lnTo>
                  <a:pt x="298695" y="30962"/>
                </a:lnTo>
                <a:lnTo>
                  <a:pt x="242186" y="31672"/>
                </a:lnTo>
                <a:lnTo>
                  <a:pt x="184101" y="32277"/>
                </a:lnTo>
                <a:lnTo>
                  <a:pt x="124401" y="32737"/>
                </a:lnTo>
                <a:lnTo>
                  <a:pt x="63047" y="33011"/>
                </a:lnTo>
                <a:lnTo>
                  <a:pt x="0" y="33058"/>
                </a:lnTo>
                <a:lnTo>
                  <a:pt x="241" y="24676"/>
                </a:lnTo>
                <a:lnTo>
                  <a:pt x="647" y="18961"/>
                </a:lnTo>
                <a:lnTo>
                  <a:pt x="0" y="14008"/>
                </a:lnTo>
                <a:close/>
              </a:path>
            </a:pathLst>
          </a:custGeom>
          <a:noFill/>
          <a:ln cap="flat" cmpd="sng" w="38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5"/>
          <p:cNvSpPr/>
          <p:nvPr/>
        </p:nvSpPr>
        <p:spPr>
          <a:xfrm>
            <a:off x="9525" y="9524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A2D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 txBox="1"/>
          <p:nvPr>
            <p:ph type="title"/>
          </p:nvPr>
        </p:nvSpPr>
        <p:spPr>
          <a:xfrm>
            <a:off x="2465069" y="915034"/>
            <a:ext cx="7274560" cy="1124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1013459" y="2563368"/>
            <a:ext cx="10177780" cy="3230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0" type="dt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2" type="sldNum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 txBox="1"/>
          <p:nvPr>
            <p:ph type="title"/>
          </p:nvPr>
        </p:nvSpPr>
        <p:spPr>
          <a:xfrm>
            <a:off x="2465069" y="915034"/>
            <a:ext cx="7274560" cy="1124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0" type="dt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2" type="sldNum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0" type="dt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2" type="sldNum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2465069" y="915034"/>
            <a:ext cx="7274560" cy="1124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7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1013459" y="2563368"/>
            <a:ext cx="10177780" cy="3230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1" type="ft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0" type="dt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ctrTitle"/>
          </p:nvPr>
        </p:nvSpPr>
        <p:spPr>
          <a:xfrm>
            <a:off x="2139950" y="1987550"/>
            <a:ext cx="8191500" cy="1854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250">
            <a:spAutoFit/>
          </a:bodyPr>
          <a:lstStyle/>
          <a:p>
            <a:pPr indent="-2974340" lvl="0" marL="298640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The First Photo on Your  Phone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940050" y="4654550"/>
            <a:ext cx="6324599" cy="509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IMF2A - Hokyee, Xylon,  Lucas, Chester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996950" y="978844"/>
            <a:ext cx="3488054" cy="567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Photo Categories</a:t>
            </a:r>
            <a:endParaRPr/>
          </a:p>
        </p:txBody>
      </p:sp>
      <p:sp>
        <p:nvSpPr>
          <p:cNvPr id="66" name="Google Shape;66;p2"/>
          <p:cNvSpPr txBox="1"/>
          <p:nvPr/>
        </p:nvSpPr>
        <p:spPr>
          <a:xfrm>
            <a:off x="996950" y="1682750"/>
            <a:ext cx="3747770" cy="3735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8600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Portrait (selfies, family photos)</a:t>
            </a:r>
            <a:endParaRPr/>
          </a:p>
          <a:p>
            <a:pPr indent="-228600" lvl="0" marL="241300" marR="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Street Photography (creative, artsy)</a:t>
            </a:r>
            <a:endParaRPr/>
          </a:p>
          <a:p>
            <a:pPr indent="-228600" lvl="0" marL="241300" marR="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Landscapes</a:t>
            </a:r>
            <a:endParaRPr/>
          </a:p>
          <a:p>
            <a:pPr indent="-228600" lvl="0" marL="241300" marR="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Life Based (reminders, food photos)</a:t>
            </a:r>
            <a:endParaRPr/>
          </a:p>
        </p:txBody>
      </p:sp>
      <p:sp>
        <p:nvSpPr>
          <p:cNvPr id="67" name="Google Shape;67;p2"/>
          <p:cNvSpPr txBox="1"/>
          <p:nvPr/>
        </p:nvSpPr>
        <p:spPr>
          <a:xfrm>
            <a:off x="6452426" y="957027"/>
            <a:ext cx="3417950" cy="575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Questions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" name="Google Shape;68;p2"/>
          <p:cNvSpPr txBox="1"/>
          <p:nvPr>
            <p:ph idx="2" type="body"/>
          </p:nvPr>
        </p:nvSpPr>
        <p:spPr>
          <a:xfrm>
            <a:off x="6425756" y="1682750"/>
            <a:ext cx="3747770" cy="452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8600" lvl="0" marL="241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Why did you take this?</a:t>
            </a:r>
            <a:endParaRPr/>
          </a:p>
          <a:p>
            <a:pPr indent="-228600" lvl="0" marL="24130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When did you take this?</a:t>
            </a:r>
            <a:endParaRPr/>
          </a:p>
          <a:p>
            <a:pPr indent="-228600" lvl="0" marL="24130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Where did you take this?</a:t>
            </a:r>
            <a:endParaRPr/>
          </a:p>
          <a:p>
            <a:pPr indent="-228600" lvl="0" marL="24130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Who is he/she?</a:t>
            </a:r>
            <a:endParaRPr/>
          </a:p>
          <a:p>
            <a:pPr indent="-228600" lvl="0" marL="24130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Is this/he/she important to you?</a:t>
            </a:r>
            <a:endParaRPr/>
          </a:p>
          <a:p>
            <a:pPr indent="-228600" lvl="0" marL="24130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What does this photo remind you of?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title"/>
          </p:nvPr>
        </p:nvSpPr>
        <p:spPr>
          <a:xfrm>
            <a:off x="463550" y="1377950"/>
            <a:ext cx="7429217" cy="845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</a:rPr>
              <a:t>Places – Churchill square</a:t>
            </a:r>
            <a:endParaRPr/>
          </a:p>
        </p:txBody>
      </p:sp>
      <p:grpSp>
        <p:nvGrpSpPr>
          <p:cNvPr id="74" name="Google Shape;74;p3"/>
          <p:cNvGrpSpPr/>
          <p:nvPr/>
        </p:nvGrpSpPr>
        <p:grpSpPr>
          <a:xfrm>
            <a:off x="770407" y="2393962"/>
            <a:ext cx="4241012" cy="43180"/>
            <a:chOff x="770407" y="2393962"/>
            <a:chExt cx="4241012" cy="43180"/>
          </a:xfrm>
        </p:grpSpPr>
        <p:sp>
          <p:nvSpPr>
            <p:cNvPr id="75" name="Google Shape;75;p3"/>
            <p:cNvSpPr/>
            <p:nvPr/>
          </p:nvSpPr>
          <p:spPr>
            <a:xfrm>
              <a:off x="771524" y="2395108"/>
              <a:ext cx="4239895" cy="41275"/>
            </a:xfrm>
            <a:custGeom>
              <a:rect b="b" l="l" r="r" t="t"/>
              <a:pathLst>
                <a:path extrusionOk="0" h="41275" w="4239895">
                  <a:moveTo>
                    <a:pt x="3895055" y="80"/>
                  </a:moveTo>
                  <a:lnTo>
                    <a:pt x="3844448" y="0"/>
                  </a:lnTo>
                  <a:lnTo>
                    <a:pt x="3795844" y="520"/>
                  </a:lnTo>
                  <a:lnTo>
                    <a:pt x="3749280" y="1613"/>
                  </a:lnTo>
                  <a:lnTo>
                    <a:pt x="3704793" y="3252"/>
                  </a:lnTo>
                  <a:lnTo>
                    <a:pt x="3662422" y="5410"/>
                  </a:lnTo>
                  <a:lnTo>
                    <a:pt x="3622204" y="8058"/>
                  </a:lnTo>
                  <a:lnTo>
                    <a:pt x="3584177" y="11169"/>
                  </a:lnTo>
                  <a:lnTo>
                    <a:pt x="3548379" y="14716"/>
                  </a:lnTo>
                  <a:lnTo>
                    <a:pt x="3510690" y="18187"/>
                  </a:lnTo>
                  <a:lnTo>
                    <a:pt x="3467616" y="21094"/>
                  </a:lnTo>
                  <a:lnTo>
                    <a:pt x="3420058" y="23444"/>
                  </a:lnTo>
                  <a:lnTo>
                    <a:pt x="3368914" y="25246"/>
                  </a:lnTo>
                  <a:lnTo>
                    <a:pt x="3315083" y="26506"/>
                  </a:lnTo>
                  <a:lnTo>
                    <a:pt x="3259464" y="27232"/>
                  </a:lnTo>
                  <a:lnTo>
                    <a:pt x="3202955" y="27431"/>
                  </a:lnTo>
                  <a:lnTo>
                    <a:pt x="3146457" y="27112"/>
                  </a:lnTo>
                  <a:lnTo>
                    <a:pt x="3090867" y="26281"/>
                  </a:lnTo>
                  <a:lnTo>
                    <a:pt x="3037084" y="24946"/>
                  </a:lnTo>
                  <a:lnTo>
                    <a:pt x="2986008" y="23114"/>
                  </a:lnTo>
                  <a:lnTo>
                    <a:pt x="2938537" y="20794"/>
                  </a:lnTo>
                  <a:lnTo>
                    <a:pt x="2895571" y="17992"/>
                  </a:lnTo>
                  <a:lnTo>
                    <a:pt x="2814077" y="10929"/>
                  </a:lnTo>
                  <a:lnTo>
                    <a:pt x="2769921" y="8393"/>
                  </a:lnTo>
                  <a:lnTo>
                    <a:pt x="2725129" y="6946"/>
                  </a:lnTo>
                  <a:lnTo>
                    <a:pt x="2679294" y="6420"/>
                  </a:lnTo>
                  <a:lnTo>
                    <a:pt x="2632007" y="6652"/>
                  </a:lnTo>
                  <a:lnTo>
                    <a:pt x="2582858" y="7476"/>
                  </a:lnTo>
                  <a:lnTo>
                    <a:pt x="2359476" y="13402"/>
                  </a:lnTo>
                  <a:lnTo>
                    <a:pt x="2229943" y="16113"/>
                  </a:lnTo>
                  <a:lnTo>
                    <a:pt x="2168324" y="17874"/>
                  </a:lnTo>
                  <a:lnTo>
                    <a:pt x="2001511" y="23200"/>
                  </a:lnTo>
                  <a:lnTo>
                    <a:pt x="1951280" y="24274"/>
                  </a:lnTo>
                  <a:lnTo>
                    <a:pt x="1903416" y="24638"/>
                  </a:lnTo>
                  <a:lnTo>
                    <a:pt x="1857725" y="24079"/>
                  </a:lnTo>
                  <a:lnTo>
                    <a:pt x="1814015" y="22383"/>
                  </a:lnTo>
                  <a:lnTo>
                    <a:pt x="1772095" y="19333"/>
                  </a:lnTo>
                  <a:lnTo>
                    <a:pt x="1697804" y="10925"/>
                  </a:lnTo>
                  <a:lnTo>
                    <a:pt x="1658593" y="8091"/>
                  </a:lnTo>
                  <a:lnTo>
                    <a:pt x="1614861" y="6120"/>
                  </a:lnTo>
                  <a:lnTo>
                    <a:pt x="1567327" y="4918"/>
                  </a:lnTo>
                  <a:lnTo>
                    <a:pt x="1516713" y="4394"/>
                  </a:lnTo>
                  <a:lnTo>
                    <a:pt x="1463740" y="4452"/>
                  </a:lnTo>
                  <a:lnTo>
                    <a:pt x="1409128" y="5000"/>
                  </a:lnTo>
                  <a:lnTo>
                    <a:pt x="1353599" y="5945"/>
                  </a:lnTo>
                  <a:lnTo>
                    <a:pt x="1242672" y="8651"/>
                  </a:lnTo>
                  <a:lnTo>
                    <a:pt x="1041526" y="14716"/>
                  </a:lnTo>
                  <a:lnTo>
                    <a:pt x="979325" y="16229"/>
                  </a:lnTo>
                  <a:lnTo>
                    <a:pt x="927284" y="16984"/>
                  </a:lnTo>
                  <a:lnTo>
                    <a:pt x="882019" y="17143"/>
                  </a:lnTo>
                  <a:lnTo>
                    <a:pt x="840144" y="16869"/>
                  </a:lnTo>
                  <a:lnTo>
                    <a:pt x="701000" y="15081"/>
                  </a:lnTo>
                  <a:lnTo>
                    <a:pt x="638828" y="14707"/>
                  </a:lnTo>
                  <a:lnTo>
                    <a:pt x="563118" y="14716"/>
                  </a:lnTo>
                  <a:lnTo>
                    <a:pt x="496353" y="15156"/>
                  </a:lnTo>
                  <a:lnTo>
                    <a:pt x="432842" y="15963"/>
                  </a:lnTo>
                  <a:lnTo>
                    <a:pt x="210405" y="19817"/>
                  </a:lnTo>
                  <a:lnTo>
                    <a:pt x="162466" y="20182"/>
                  </a:lnTo>
                  <a:lnTo>
                    <a:pt x="117503" y="20006"/>
                  </a:lnTo>
                  <a:lnTo>
                    <a:pt x="75468" y="19136"/>
                  </a:lnTo>
                  <a:lnTo>
                    <a:pt x="36316" y="17424"/>
                  </a:lnTo>
                  <a:lnTo>
                    <a:pt x="0" y="14716"/>
                  </a:lnTo>
                  <a:lnTo>
                    <a:pt x="215" y="27289"/>
                  </a:lnTo>
                  <a:lnTo>
                    <a:pt x="0" y="33766"/>
                  </a:lnTo>
                  <a:lnTo>
                    <a:pt x="36833" y="31811"/>
                  </a:lnTo>
                  <a:lnTo>
                    <a:pt x="75280" y="30185"/>
                  </a:lnTo>
                  <a:lnTo>
                    <a:pt x="115760" y="28909"/>
                  </a:lnTo>
                  <a:lnTo>
                    <a:pt x="158691" y="28003"/>
                  </a:lnTo>
                  <a:lnTo>
                    <a:pt x="204495" y="27488"/>
                  </a:lnTo>
                  <a:lnTo>
                    <a:pt x="253589" y="27385"/>
                  </a:lnTo>
                  <a:lnTo>
                    <a:pt x="306395" y="27714"/>
                  </a:lnTo>
                  <a:lnTo>
                    <a:pt x="363331" y="28496"/>
                  </a:lnTo>
                  <a:lnTo>
                    <a:pt x="424817" y="29752"/>
                  </a:lnTo>
                  <a:lnTo>
                    <a:pt x="491273" y="31501"/>
                  </a:lnTo>
                  <a:lnTo>
                    <a:pt x="621608" y="35535"/>
                  </a:lnTo>
                  <a:lnTo>
                    <a:pt x="679583" y="36891"/>
                  </a:lnTo>
                  <a:lnTo>
                    <a:pt x="736818" y="37871"/>
                  </a:lnTo>
                  <a:lnTo>
                    <a:pt x="793087" y="38509"/>
                  </a:lnTo>
                  <a:lnTo>
                    <a:pt x="848168" y="38839"/>
                  </a:lnTo>
                  <a:lnTo>
                    <a:pt x="901835" y="38897"/>
                  </a:lnTo>
                  <a:lnTo>
                    <a:pt x="1004032" y="38338"/>
                  </a:lnTo>
                  <a:lnTo>
                    <a:pt x="1097882" y="37109"/>
                  </a:lnTo>
                  <a:lnTo>
                    <a:pt x="1181590" y="35492"/>
                  </a:lnTo>
                  <a:lnTo>
                    <a:pt x="1492539" y="27680"/>
                  </a:lnTo>
                  <a:lnTo>
                    <a:pt x="1610645" y="25669"/>
                  </a:lnTo>
                  <a:lnTo>
                    <a:pt x="1669574" y="25115"/>
                  </a:lnTo>
                  <a:lnTo>
                    <a:pt x="1726777" y="24981"/>
                  </a:lnTo>
                  <a:lnTo>
                    <a:pt x="1781020" y="25357"/>
                  </a:lnTo>
                  <a:lnTo>
                    <a:pt x="1831070" y="26334"/>
                  </a:lnTo>
                  <a:lnTo>
                    <a:pt x="1875694" y="28001"/>
                  </a:lnTo>
                  <a:lnTo>
                    <a:pt x="1913660" y="30448"/>
                  </a:lnTo>
                  <a:lnTo>
                    <a:pt x="1978594" y="37667"/>
                  </a:lnTo>
                  <a:lnTo>
                    <a:pt x="2017585" y="39933"/>
                  </a:lnTo>
                  <a:lnTo>
                    <a:pt x="2060420" y="40849"/>
                  </a:lnTo>
                  <a:lnTo>
                    <a:pt x="2106811" y="40699"/>
                  </a:lnTo>
                  <a:lnTo>
                    <a:pt x="2156468" y="39768"/>
                  </a:lnTo>
                  <a:lnTo>
                    <a:pt x="2322154" y="35146"/>
                  </a:lnTo>
                  <a:lnTo>
                    <a:pt x="2381992" y="33946"/>
                  </a:lnTo>
                  <a:lnTo>
                    <a:pt x="2443655" y="33391"/>
                  </a:lnTo>
                  <a:lnTo>
                    <a:pt x="2565026" y="34120"/>
                  </a:lnTo>
                  <a:lnTo>
                    <a:pt x="2622342" y="33625"/>
                  </a:lnTo>
                  <a:lnTo>
                    <a:pt x="2678638" y="32515"/>
                  </a:lnTo>
                  <a:lnTo>
                    <a:pt x="2839767" y="27860"/>
                  </a:lnTo>
                  <a:lnTo>
                    <a:pt x="2890345" y="26651"/>
                  </a:lnTo>
                  <a:lnTo>
                    <a:pt x="2939085" y="26005"/>
                  </a:lnTo>
                  <a:lnTo>
                    <a:pt x="2985823" y="26158"/>
                  </a:lnTo>
                  <a:lnTo>
                    <a:pt x="3030395" y="27345"/>
                  </a:lnTo>
                  <a:lnTo>
                    <a:pt x="3072638" y="29803"/>
                  </a:lnTo>
                  <a:lnTo>
                    <a:pt x="3112389" y="33766"/>
                  </a:lnTo>
                  <a:lnTo>
                    <a:pt x="3152568" y="37476"/>
                  </a:lnTo>
                  <a:lnTo>
                    <a:pt x="3195996" y="39269"/>
                  </a:lnTo>
                  <a:lnTo>
                    <a:pt x="3242258" y="39516"/>
                  </a:lnTo>
                  <a:lnTo>
                    <a:pt x="3290941" y="38592"/>
                  </a:lnTo>
                  <a:lnTo>
                    <a:pt x="3341632" y="36868"/>
                  </a:lnTo>
                  <a:lnTo>
                    <a:pt x="3447380" y="32515"/>
                  </a:lnTo>
                  <a:lnTo>
                    <a:pt x="3501611" y="30633"/>
                  </a:lnTo>
                  <a:lnTo>
                    <a:pt x="3556194" y="29444"/>
                  </a:lnTo>
                  <a:lnTo>
                    <a:pt x="3610717" y="29321"/>
                  </a:lnTo>
                  <a:lnTo>
                    <a:pt x="3664765" y="30637"/>
                  </a:lnTo>
                  <a:lnTo>
                    <a:pt x="3780558" y="37442"/>
                  </a:lnTo>
                  <a:lnTo>
                    <a:pt x="3841986" y="38850"/>
                  </a:lnTo>
                  <a:lnTo>
                    <a:pt x="3901781" y="38534"/>
                  </a:lnTo>
                  <a:lnTo>
                    <a:pt x="3959513" y="37039"/>
                  </a:lnTo>
                  <a:lnTo>
                    <a:pt x="4067079" y="32687"/>
                  </a:lnTo>
                  <a:lnTo>
                    <a:pt x="4116056" y="30917"/>
                  </a:lnTo>
                  <a:lnTo>
                    <a:pt x="4161258" y="30145"/>
                  </a:lnTo>
                  <a:lnTo>
                    <a:pt x="4202257" y="30913"/>
                  </a:lnTo>
                  <a:lnTo>
                    <a:pt x="4238625" y="33766"/>
                  </a:lnTo>
                  <a:lnTo>
                    <a:pt x="4239895" y="28432"/>
                  </a:lnTo>
                  <a:lnTo>
                    <a:pt x="4176798" y="10454"/>
                  </a:lnTo>
                  <a:lnTo>
                    <a:pt x="4116747" y="6958"/>
                  </a:lnTo>
                  <a:lnTo>
                    <a:pt x="4058510" y="4200"/>
                  </a:lnTo>
                  <a:lnTo>
                    <a:pt x="4002123" y="2153"/>
                  </a:lnTo>
                  <a:lnTo>
                    <a:pt x="3947626" y="788"/>
                  </a:lnTo>
                  <a:lnTo>
                    <a:pt x="3895055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770407" y="2393962"/>
              <a:ext cx="4239895" cy="43180"/>
            </a:xfrm>
            <a:custGeom>
              <a:rect b="b" l="l" r="r" t="t"/>
              <a:pathLst>
                <a:path extrusionOk="0" h="43180" w="4239895">
                  <a:moveTo>
                    <a:pt x="1117" y="15862"/>
                  </a:moveTo>
                  <a:lnTo>
                    <a:pt x="45493" y="13308"/>
                  </a:lnTo>
                  <a:lnTo>
                    <a:pt x="92595" y="11544"/>
                  </a:lnTo>
                  <a:lnTo>
                    <a:pt x="141967" y="10476"/>
                  </a:lnTo>
                  <a:lnTo>
                    <a:pt x="193157" y="10011"/>
                  </a:lnTo>
                  <a:lnTo>
                    <a:pt x="245710" y="10056"/>
                  </a:lnTo>
                  <a:lnTo>
                    <a:pt x="299172" y="10520"/>
                  </a:lnTo>
                  <a:lnTo>
                    <a:pt x="353090" y="11309"/>
                  </a:lnTo>
                  <a:lnTo>
                    <a:pt x="407009" y="12330"/>
                  </a:lnTo>
                  <a:lnTo>
                    <a:pt x="460475" y="13491"/>
                  </a:lnTo>
                  <a:lnTo>
                    <a:pt x="513035" y="14699"/>
                  </a:lnTo>
                  <a:lnTo>
                    <a:pt x="564235" y="15862"/>
                  </a:lnTo>
                  <a:lnTo>
                    <a:pt x="624768" y="16807"/>
                  </a:lnTo>
                  <a:lnTo>
                    <a:pt x="683306" y="17062"/>
                  </a:lnTo>
                  <a:lnTo>
                    <a:pt x="739914" y="16821"/>
                  </a:lnTo>
                  <a:lnTo>
                    <a:pt x="794655" y="16280"/>
                  </a:lnTo>
                  <a:lnTo>
                    <a:pt x="847596" y="15632"/>
                  </a:lnTo>
                  <a:lnTo>
                    <a:pt x="898800" y="15071"/>
                  </a:lnTo>
                  <a:lnTo>
                    <a:pt x="948333" y="14793"/>
                  </a:lnTo>
                  <a:lnTo>
                    <a:pt x="996259" y="14992"/>
                  </a:lnTo>
                  <a:lnTo>
                    <a:pt x="1042644" y="15862"/>
                  </a:lnTo>
                  <a:lnTo>
                    <a:pt x="1084903" y="16390"/>
                  </a:lnTo>
                  <a:lnTo>
                    <a:pt x="1129496" y="15910"/>
                  </a:lnTo>
                  <a:lnTo>
                    <a:pt x="1176366" y="14757"/>
                  </a:lnTo>
                  <a:lnTo>
                    <a:pt x="1225455" y="13265"/>
                  </a:lnTo>
                  <a:lnTo>
                    <a:pt x="1276705" y="11766"/>
                  </a:lnTo>
                  <a:lnTo>
                    <a:pt x="1330058" y="10595"/>
                  </a:lnTo>
                  <a:lnTo>
                    <a:pt x="1385457" y="10085"/>
                  </a:lnTo>
                  <a:lnTo>
                    <a:pt x="1442842" y="10570"/>
                  </a:lnTo>
                  <a:lnTo>
                    <a:pt x="1502158" y="12385"/>
                  </a:lnTo>
                  <a:lnTo>
                    <a:pt x="1563344" y="15862"/>
                  </a:lnTo>
                  <a:lnTo>
                    <a:pt x="1610040" y="19044"/>
                  </a:lnTo>
                  <a:lnTo>
                    <a:pt x="1654995" y="21775"/>
                  </a:lnTo>
                  <a:lnTo>
                    <a:pt x="1698827" y="24035"/>
                  </a:lnTo>
                  <a:lnTo>
                    <a:pt x="1742154" y="25801"/>
                  </a:lnTo>
                  <a:lnTo>
                    <a:pt x="1785594" y="27051"/>
                  </a:lnTo>
                  <a:lnTo>
                    <a:pt x="1829765" y="27763"/>
                  </a:lnTo>
                  <a:lnTo>
                    <a:pt x="1875283" y="27916"/>
                  </a:lnTo>
                  <a:lnTo>
                    <a:pt x="1922768" y="27488"/>
                  </a:lnTo>
                  <a:lnTo>
                    <a:pt x="1972836" y="26456"/>
                  </a:lnTo>
                  <a:lnTo>
                    <a:pt x="2026105" y="24800"/>
                  </a:lnTo>
                  <a:lnTo>
                    <a:pt x="2083193" y="22496"/>
                  </a:lnTo>
                  <a:lnTo>
                    <a:pt x="2144719" y="19524"/>
                  </a:lnTo>
                  <a:lnTo>
                    <a:pt x="2211298" y="15862"/>
                  </a:lnTo>
                  <a:lnTo>
                    <a:pt x="2286192" y="11516"/>
                  </a:lnTo>
                  <a:lnTo>
                    <a:pt x="2348792" y="7983"/>
                  </a:lnTo>
                  <a:lnTo>
                    <a:pt x="2401617" y="5282"/>
                  </a:lnTo>
                  <a:lnTo>
                    <a:pt x="2447183" y="3430"/>
                  </a:lnTo>
                  <a:lnTo>
                    <a:pt x="2488008" y="2448"/>
                  </a:lnTo>
                  <a:lnTo>
                    <a:pt x="2526612" y="2353"/>
                  </a:lnTo>
                  <a:lnTo>
                    <a:pt x="2565510" y="3166"/>
                  </a:lnTo>
                  <a:lnTo>
                    <a:pt x="2607222" y="4904"/>
                  </a:lnTo>
                  <a:lnTo>
                    <a:pt x="2654265" y="7587"/>
                  </a:lnTo>
                  <a:lnTo>
                    <a:pt x="2709157" y="11233"/>
                  </a:lnTo>
                  <a:lnTo>
                    <a:pt x="2774416" y="15862"/>
                  </a:lnTo>
                  <a:lnTo>
                    <a:pt x="2849264" y="20769"/>
                  </a:lnTo>
                  <a:lnTo>
                    <a:pt x="2917461" y="24286"/>
                  </a:lnTo>
                  <a:lnTo>
                    <a:pt x="2979603" y="26527"/>
                  </a:lnTo>
                  <a:lnTo>
                    <a:pt x="3036286" y="27603"/>
                  </a:lnTo>
                  <a:lnTo>
                    <a:pt x="3088106" y="27625"/>
                  </a:lnTo>
                  <a:lnTo>
                    <a:pt x="3135659" y="26706"/>
                  </a:lnTo>
                  <a:lnTo>
                    <a:pt x="3179541" y="24959"/>
                  </a:lnTo>
                  <a:lnTo>
                    <a:pt x="3220347" y="22494"/>
                  </a:lnTo>
                  <a:lnTo>
                    <a:pt x="3258673" y="19424"/>
                  </a:lnTo>
                  <a:lnTo>
                    <a:pt x="3295116" y="15862"/>
                  </a:lnTo>
                  <a:lnTo>
                    <a:pt x="3317735" y="13857"/>
                  </a:lnTo>
                  <a:lnTo>
                    <a:pt x="3383745" y="9855"/>
                  </a:lnTo>
                  <a:lnTo>
                    <a:pt x="3425669" y="7939"/>
                  </a:lnTo>
                  <a:lnTo>
                    <a:pt x="3472561" y="6137"/>
                  </a:lnTo>
                  <a:lnTo>
                    <a:pt x="3523687" y="4488"/>
                  </a:lnTo>
                  <a:lnTo>
                    <a:pt x="3578313" y="3035"/>
                  </a:lnTo>
                  <a:lnTo>
                    <a:pt x="3635706" y="1818"/>
                  </a:lnTo>
                  <a:lnTo>
                    <a:pt x="3695131" y="879"/>
                  </a:lnTo>
                  <a:lnTo>
                    <a:pt x="3755855" y="259"/>
                  </a:lnTo>
                  <a:lnTo>
                    <a:pt x="3817144" y="0"/>
                  </a:lnTo>
                  <a:lnTo>
                    <a:pt x="3878264" y="142"/>
                  </a:lnTo>
                  <a:lnTo>
                    <a:pt x="3938481" y="728"/>
                  </a:lnTo>
                  <a:lnTo>
                    <a:pt x="3997063" y="1798"/>
                  </a:lnTo>
                  <a:lnTo>
                    <a:pt x="4053274" y="3393"/>
                  </a:lnTo>
                  <a:lnTo>
                    <a:pt x="4106381" y="5556"/>
                  </a:lnTo>
                  <a:lnTo>
                    <a:pt x="4155651" y="8328"/>
                  </a:lnTo>
                  <a:lnTo>
                    <a:pt x="4200349" y="11749"/>
                  </a:lnTo>
                  <a:lnTo>
                    <a:pt x="4239742" y="15862"/>
                  </a:lnTo>
                  <a:lnTo>
                    <a:pt x="4238726" y="21577"/>
                  </a:lnTo>
                  <a:lnTo>
                    <a:pt x="4239234" y="30848"/>
                  </a:lnTo>
                  <a:lnTo>
                    <a:pt x="4239742" y="34912"/>
                  </a:lnTo>
                  <a:lnTo>
                    <a:pt x="4205973" y="31599"/>
                  </a:lnTo>
                  <a:lnTo>
                    <a:pt x="4169761" y="29003"/>
                  </a:lnTo>
                  <a:lnTo>
                    <a:pt x="4130929" y="27089"/>
                  </a:lnTo>
                  <a:lnTo>
                    <a:pt x="4089299" y="25824"/>
                  </a:lnTo>
                  <a:lnTo>
                    <a:pt x="4044693" y="25173"/>
                  </a:lnTo>
                  <a:lnTo>
                    <a:pt x="3996934" y="25101"/>
                  </a:lnTo>
                  <a:lnTo>
                    <a:pt x="3945844" y="25574"/>
                  </a:lnTo>
                  <a:lnTo>
                    <a:pt x="3891245" y="26558"/>
                  </a:lnTo>
                  <a:lnTo>
                    <a:pt x="3832959" y="28018"/>
                  </a:lnTo>
                  <a:lnTo>
                    <a:pt x="3770809" y="29920"/>
                  </a:lnTo>
                  <a:lnTo>
                    <a:pt x="3704618" y="32229"/>
                  </a:lnTo>
                  <a:lnTo>
                    <a:pt x="3634206" y="34912"/>
                  </a:lnTo>
                  <a:lnTo>
                    <a:pt x="3552812" y="37847"/>
                  </a:lnTo>
                  <a:lnTo>
                    <a:pt x="3481847" y="39862"/>
                  </a:lnTo>
                  <a:lnTo>
                    <a:pt x="3419842" y="41056"/>
                  </a:lnTo>
                  <a:lnTo>
                    <a:pt x="3365332" y="41532"/>
                  </a:lnTo>
                  <a:lnTo>
                    <a:pt x="3316849" y="41389"/>
                  </a:lnTo>
                  <a:lnTo>
                    <a:pt x="3272927" y="40727"/>
                  </a:lnTo>
                  <a:lnTo>
                    <a:pt x="3232098" y="39648"/>
                  </a:lnTo>
                  <a:lnTo>
                    <a:pt x="3192896" y="38252"/>
                  </a:lnTo>
                  <a:lnTo>
                    <a:pt x="3153855" y="36640"/>
                  </a:lnTo>
                  <a:lnTo>
                    <a:pt x="3113506" y="34912"/>
                  </a:lnTo>
                  <a:lnTo>
                    <a:pt x="3080663" y="33937"/>
                  </a:lnTo>
                  <a:lnTo>
                    <a:pt x="3041960" y="33459"/>
                  </a:lnTo>
                  <a:lnTo>
                    <a:pt x="2998230" y="33390"/>
                  </a:lnTo>
                  <a:lnTo>
                    <a:pt x="2950303" y="33645"/>
                  </a:lnTo>
                  <a:lnTo>
                    <a:pt x="2899010" y="34137"/>
                  </a:lnTo>
                  <a:lnTo>
                    <a:pt x="2845184" y="34778"/>
                  </a:lnTo>
                  <a:lnTo>
                    <a:pt x="2789656" y="35483"/>
                  </a:lnTo>
                  <a:lnTo>
                    <a:pt x="2733257" y="36165"/>
                  </a:lnTo>
                  <a:lnTo>
                    <a:pt x="2676818" y="36736"/>
                  </a:lnTo>
                  <a:lnTo>
                    <a:pt x="2621172" y="37111"/>
                  </a:lnTo>
                  <a:lnTo>
                    <a:pt x="2567149" y="37203"/>
                  </a:lnTo>
                  <a:lnTo>
                    <a:pt x="2515580" y="36924"/>
                  </a:lnTo>
                  <a:lnTo>
                    <a:pt x="2467298" y="36190"/>
                  </a:lnTo>
                  <a:lnTo>
                    <a:pt x="2423134" y="34912"/>
                  </a:lnTo>
                  <a:lnTo>
                    <a:pt x="2371166" y="32905"/>
                  </a:lnTo>
                  <a:lnTo>
                    <a:pt x="2321244" y="30975"/>
                  </a:lnTo>
                  <a:lnTo>
                    <a:pt x="2272737" y="29230"/>
                  </a:lnTo>
                  <a:lnTo>
                    <a:pt x="2225016" y="27778"/>
                  </a:lnTo>
                  <a:lnTo>
                    <a:pt x="2177451" y="26728"/>
                  </a:lnTo>
                  <a:lnTo>
                    <a:pt x="2129410" y="26187"/>
                  </a:lnTo>
                  <a:lnTo>
                    <a:pt x="2080263" y="26263"/>
                  </a:lnTo>
                  <a:lnTo>
                    <a:pt x="2029381" y="27066"/>
                  </a:lnTo>
                  <a:lnTo>
                    <a:pt x="1976133" y="28703"/>
                  </a:lnTo>
                  <a:lnTo>
                    <a:pt x="1919888" y="31282"/>
                  </a:lnTo>
                  <a:lnTo>
                    <a:pt x="1860016" y="34912"/>
                  </a:lnTo>
                  <a:lnTo>
                    <a:pt x="1794747" y="38286"/>
                  </a:lnTo>
                  <a:lnTo>
                    <a:pt x="1734697" y="39532"/>
                  </a:lnTo>
                  <a:lnTo>
                    <a:pt x="1679362" y="39168"/>
                  </a:lnTo>
                  <a:lnTo>
                    <a:pt x="1628238" y="37710"/>
                  </a:lnTo>
                  <a:lnTo>
                    <a:pt x="1580822" y="35674"/>
                  </a:lnTo>
                  <a:lnTo>
                    <a:pt x="1536611" y="33577"/>
                  </a:lnTo>
                  <a:lnTo>
                    <a:pt x="1495100" y="31935"/>
                  </a:lnTo>
                  <a:lnTo>
                    <a:pt x="1455786" y="31266"/>
                  </a:lnTo>
                  <a:lnTo>
                    <a:pt x="1418165" y="32086"/>
                  </a:lnTo>
                  <a:lnTo>
                    <a:pt x="1381734" y="34912"/>
                  </a:lnTo>
                  <a:lnTo>
                    <a:pt x="1352303" y="37648"/>
                  </a:lnTo>
                  <a:lnTo>
                    <a:pt x="1319461" y="39738"/>
                  </a:lnTo>
                  <a:lnTo>
                    <a:pt x="1283210" y="41233"/>
                  </a:lnTo>
                  <a:lnTo>
                    <a:pt x="1243554" y="42185"/>
                  </a:lnTo>
                  <a:lnTo>
                    <a:pt x="1200494" y="42646"/>
                  </a:lnTo>
                  <a:lnTo>
                    <a:pt x="1154033" y="42669"/>
                  </a:lnTo>
                  <a:lnTo>
                    <a:pt x="1104173" y="42304"/>
                  </a:lnTo>
                  <a:lnTo>
                    <a:pt x="1050918" y="41606"/>
                  </a:lnTo>
                  <a:lnTo>
                    <a:pt x="994268" y="40624"/>
                  </a:lnTo>
                  <a:lnTo>
                    <a:pt x="934227" y="39412"/>
                  </a:lnTo>
                  <a:lnTo>
                    <a:pt x="870797" y="38021"/>
                  </a:lnTo>
                  <a:lnTo>
                    <a:pt x="803981" y="36504"/>
                  </a:lnTo>
                  <a:lnTo>
                    <a:pt x="733780" y="34912"/>
                  </a:lnTo>
                  <a:lnTo>
                    <a:pt x="670384" y="33260"/>
                  </a:lnTo>
                  <a:lnTo>
                    <a:pt x="612991" y="31379"/>
                  </a:lnTo>
                  <a:lnTo>
                    <a:pt x="560527" y="29390"/>
                  </a:lnTo>
                  <a:lnTo>
                    <a:pt x="511916" y="27414"/>
                  </a:lnTo>
                  <a:lnTo>
                    <a:pt x="466082" y="25571"/>
                  </a:lnTo>
                  <a:lnTo>
                    <a:pt x="421950" y="23981"/>
                  </a:lnTo>
                  <a:lnTo>
                    <a:pt x="378445" y="22767"/>
                  </a:lnTo>
                  <a:lnTo>
                    <a:pt x="334491" y="22049"/>
                  </a:lnTo>
                  <a:lnTo>
                    <a:pt x="289013" y="21947"/>
                  </a:lnTo>
                  <a:lnTo>
                    <a:pt x="240935" y="22582"/>
                  </a:lnTo>
                  <a:lnTo>
                    <a:pt x="189182" y="24075"/>
                  </a:lnTo>
                  <a:lnTo>
                    <a:pt x="132678" y="26547"/>
                  </a:lnTo>
                  <a:lnTo>
                    <a:pt x="70348" y="30119"/>
                  </a:lnTo>
                  <a:lnTo>
                    <a:pt x="1117" y="34912"/>
                  </a:lnTo>
                  <a:lnTo>
                    <a:pt x="76" y="26276"/>
                  </a:lnTo>
                  <a:lnTo>
                    <a:pt x="0" y="21069"/>
                  </a:lnTo>
                  <a:lnTo>
                    <a:pt x="1117" y="15862"/>
                  </a:lnTo>
                  <a:close/>
                </a:path>
              </a:pathLst>
            </a:custGeom>
            <a:noFill/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" name="Google Shape;77;p3"/>
          <p:cNvSpPr txBox="1"/>
          <p:nvPr/>
        </p:nvSpPr>
        <p:spPr>
          <a:xfrm>
            <a:off x="724217" y="2565018"/>
            <a:ext cx="2957830" cy="4166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Target Audiences: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High School Students – Youth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Shot Location: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Under Jubilee Clock Tower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8153434" y="9525"/>
            <a:ext cx="4048091" cy="685799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4"/>
          <p:cNvGrpSpPr/>
          <p:nvPr/>
        </p:nvGrpSpPr>
        <p:grpSpPr>
          <a:xfrm>
            <a:off x="846670" y="1041908"/>
            <a:ext cx="10517505" cy="4479163"/>
            <a:chOff x="846670" y="1041908"/>
            <a:chExt cx="10517505" cy="4479163"/>
          </a:xfrm>
        </p:grpSpPr>
        <p:sp>
          <p:nvSpPr>
            <p:cNvPr id="84" name="Google Shape;84;p4"/>
            <p:cNvSpPr/>
            <p:nvPr/>
          </p:nvSpPr>
          <p:spPr>
            <a:xfrm>
              <a:off x="5033314" y="1043051"/>
              <a:ext cx="39370" cy="4478020"/>
            </a:xfrm>
            <a:custGeom>
              <a:rect b="b" l="l" r="r" t="t"/>
              <a:pathLst>
                <a:path extrusionOk="0" h="4478020" w="39370">
                  <a:moveTo>
                    <a:pt x="29287" y="0"/>
                  </a:moveTo>
                  <a:lnTo>
                    <a:pt x="10237" y="0"/>
                  </a:lnTo>
                  <a:lnTo>
                    <a:pt x="11258" y="43624"/>
                  </a:lnTo>
                  <a:lnTo>
                    <a:pt x="11727" y="89545"/>
                  </a:lnTo>
                  <a:lnTo>
                    <a:pt x="11755" y="137398"/>
                  </a:lnTo>
                  <a:lnTo>
                    <a:pt x="11450" y="186816"/>
                  </a:lnTo>
                  <a:lnTo>
                    <a:pt x="9642" y="340820"/>
                  </a:lnTo>
                  <a:lnTo>
                    <a:pt x="8790" y="444626"/>
                  </a:lnTo>
                  <a:lnTo>
                    <a:pt x="8799" y="495776"/>
                  </a:lnTo>
                  <a:lnTo>
                    <a:pt x="9245" y="545935"/>
                  </a:lnTo>
                  <a:lnTo>
                    <a:pt x="10237" y="594740"/>
                  </a:lnTo>
                  <a:lnTo>
                    <a:pt x="15702" y="780994"/>
                  </a:lnTo>
                  <a:lnTo>
                    <a:pt x="18208" y="886282"/>
                  </a:lnTo>
                  <a:lnTo>
                    <a:pt x="19095" y="940752"/>
                  </a:lnTo>
                  <a:lnTo>
                    <a:pt x="19620" y="995976"/>
                  </a:lnTo>
                  <a:lnTo>
                    <a:pt x="19696" y="1051607"/>
                  </a:lnTo>
                  <a:lnTo>
                    <a:pt x="19234" y="1107298"/>
                  </a:lnTo>
                  <a:lnTo>
                    <a:pt x="18145" y="1162702"/>
                  </a:lnTo>
                  <a:lnTo>
                    <a:pt x="16341" y="1217472"/>
                  </a:lnTo>
                  <a:lnTo>
                    <a:pt x="13735" y="1271261"/>
                  </a:lnTo>
                  <a:lnTo>
                    <a:pt x="6679" y="1376323"/>
                  </a:lnTo>
                  <a:lnTo>
                    <a:pt x="3958" y="1430449"/>
                  </a:lnTo>
                  <a:lnTo>
                    <a:pt x="2003" y="1485697"/>
                  </a:lnTo>
                  <a:lnTo>
                    <a:pt x="739" y="1541667"/>
                  </a:lnTo>
                  <a:lnTo>
                    <a:pt x="96" y="1597958"/>
                  </a:lnTo>
                  <a:lnTo>
                    <a:pt x="0" y="1654167"/>
                  </a:lnTo>
                  <a:lnTo>
                    <a:pt x="378" y="1709896"/>
                  </a:lnTo>
                  <a:lnTo>
                    <a:pt x="1159" y="1764742"/>
                  </a:lnTo>
                  <a:lnTo>
                    <a:pt x="2270" y="1818304"/>
                  </a:lnTo>
                  <a:lnTo>
                    <a:pt x="3638" y="1870182"/>
                  </a:lnTo>
                  <a:lnTo>
                    <a:pt x="6857" y="1967279"/>
                  </a:lnTo>
                  <a:lnTo>
                    <a:pt x="10237" y="2052827"/>
                  </a:lnTo>
                  <a:lnTo>
                    <a:pt x="13535" y="2144525"/>
                  </a:lnTo>
                  <a:lnTo>
                    <a:pt x="14809" y="2190583"/>
                  </a:lnTo>
                  <a:lnTo>
                    <a:pt x="15796" y="2237048"/>
                  </a:lnTo>
                  <a:lnTo>
                    <a:pt x="16472" y="2284122"/>
                  </a:lnTo>
                  <a:lnTo>
                    <a:pt x="16809" y="2332005"/>
                  </a:lnTo>
                  <a:lnTo>
                    <a:pt x="16781" y="2380899"/>
                  </a:lnTo>
                  <a:lnTo>
                    <a:pt x="16361" y="2431005"/>
                  </a:lnTo>
                  <a:lnTo>
                    <a:pt x="15523" y="2482524"/>
                  </a:lnTo>
                  <a:lnTo>
                    <a:pt x="14241" y="2535657"/>
                  </a:lnTo>
                  <a:lnTo>
                    <a:pt x="12487" y="2590605"/>
                  </a:lnTo>
                  <a:lnTo>
                    <a:pt x="8282" y="2701296"/>
                  </a:lnTo>
                  <a:lnTo>
                    <a:pt x="7039" y="2755117"/>
                  </a:lnTo>
                  <a:lnTo>
                    <a:pt x="6402" y="2808800"/>
                  </a:lnTo>
                  <a:lnTo>
                    <a:pt x="6266" y="2862113"/>
                  </a:lnTo>
                  <a:lnTo>
                    <a:pt x="6525" y="2914826"/>
                  </a:lnTo>
                  <a:lnTo>
                    <a:pt x="7075" y="2966706"/>
                  </a:lnTo>
                  <a:lnTo>
                    <a:pt x="9419" y="3115042"/>
                  </a:lnTo>
                  <a:lnTo>
                    <a:pt x="10507" y="3205532"/>
                  </a:lnTo>
                  <a:lnTo>
                    <a:pt x="10594" y="3247562"/>
                  </a:lnTo>
                  <a:lnTo>
                    <a:pt x="9951" y="3326093"/>
                  </a:lnTo>
                  <a:lnTo>
                    <a:pt x="10282" y="3366453"/>
                  </a:lnTo>
                  <a:lnTo>
                    <a:pt x="11074" y="3408302"/>
                  </a:lnTo>
                  <a:lnTo>
                    <a:pt x="15750" y="3592228"/>
                  </a:lnTo>
                  <a:lnTo>
                    <a:pt x="16521" y="3642752"/>
                  </a:lnTo>
                  <a:lnTo>
                    <a:pt x="16823" y="3695255"/>
                  </a:lnTo>
                  <a:lnTo>
                    <a:pt x="16500" y="3749822"/>
                  </a:lnTo>
                  <a:lnTo>
                    <a:pt x="15398" y="3806532"/>
                  </a:lnTo>
                  <a:lnTo>
                    <a:pt x="13362" y="3865468"/>
                  </a:lnTo>
                  <a:lnTo>
                    <a:pt x="6965" y="3995940"/>
                  </a:lnTo>
                  <a:lnTo>
                    <a:pt x="5713" y="4057085"/>
                  </a:lnTo>
                  <a:lnTo>
                    <a:pt x="6025" y="4111558"/>
                  </a:lnTo>
                  <a:lnTo>
                    <a:pt x="7447" y="4160774"/>
                  </a:lnTo>
                  <a:lnTo>
                    <a:pt x="9524" y="4206144"/>
                  </a:lnTo>
                  <a:lnTo>
                    <a:pt x="13819" y="4291003"/>
                  </a:lnTo>
                  <a:lnTo>
                    <a:pt x="15128" y="4333316"/>
                  </a:lnTo>
                  <a:lnTo>
                    <a:pt x="15271" y="4377437"/>
                  </a:lnTo>
                  <a:lnTo>
                    <a:pt x="13792" y="4424777"/>
                  </a:lnTo>
                  <a:lnTo>
                    <a:pt x="10237" y="4476750"/>
                  </a:lnTo>
                  <a:lnTo>
                    <a:pt x="15571" y="4478020"/>
                  </a:lnTo>
                  <a:lnTo>
                    <a:pt x="22683" y="4477131"/>
                  </a:lnTo>
                  <a:lnTo>
                    <a:pt x="29287" y="4476750"/>
                  </a:lnTo>
                  <a:lnTo>
                    <a:pt x="27065" y="4437443"/>
                  </a:lnTo>
                  <a:lnTo>
                    <a:pt x="25468" y="4395787"/>
                  </a:lnTo>
                  <a:lnTo>
                    <a:pt x="24425" y="4351878"/>
                  </a:lnTo>
                  <a:lnTo>
                    <a:pt x="23866" y="4305811"/>
                  </a:lnTo>
                  <a:lnTo>
                    <a:pt x="23719" y="4257684"/>
                  </a:lnTo>
                  <a:lnTo>
                    <a:pt x="23915" y="4207591"/>
                  </a:lnTo>
                  <a:lnTo>
                    <a:pt x="24381" y="4155630"/>
                  </a:lnTo>
                  <a:lnTo>
                    <a:pt x="28906" y="3809996"/>
                  </a:lnTo>
                  <a:lnTo>
                    <a:pt x="29700" y="3686159"/>
                  </a:lnTo>
                  <a:lnTo>
                    <a:pt x="30440" y="3627345"/>
                  </a:lnTo>
                  <a:lnTo>
                    <a:pt x="31408" y="3570893"/>
                  </a:lnTo>
                  <a:lnTo>
                    <a:pt x="34712" y="3412664"/>
                  </a:lnTo>
                  <a:lnTo>
                    <a:pt x="36271" y="3313393"/>
                  </a:lnTo>
                  <a:lnTo>
                    <a:pt x="36566" y="3264706"/>
                  </a:lnTo>
                  <a:lnTo>
                    <a:pt x="36407" y="3216244"/>
                  </a:lnTo>
                  <a:lnTo>
                    <a:pt x="35697" y="3167701"/>
                  </a:lnTo>
                  <a:lnTo>
                    <a:pt x="34338" y="3118773"/>
                  </a:lnTo>
                  <a:lnTo>
                    <a:pt x="32234" y="3069152"/>
                  </a:lnTo>
                  <a:lnTo>
                    <a:pt x="25986" y="2961324"/>
                  </a:lnTo>
                  <a:lnTo>
                    <a:pt x="23951" y="2908529"/>
                  </a:lnTo>
                  <a:lnTo>
                    <a:pt x="22982" y="2859242"/>
                  </a:lnTo>
                  <a:lnTo>
                    <a:pt x="22880" y="2812556"/>
                  </a:lnTo>
                  <a:lnTo>
                    <a:pt x="23445" y="2767563"/>
                  </a:lnTo>
                  <a:lnTo>
                    <a:pt x="24476" y="2723356"/>
                  </a:lnTo>
                  <a:lnTo>
                    <a:pt x="28376" y="2586374"/>
                  </a:lnTo>
                  <a:lnTo>
                    <a:pt x="29278" y="2536235"/>
                  </a:lnTo>
                  <a:lnTo>
                    <a:pt x="29648" y="2482345"/>
                  </a:lnTo>
                  <a:lnTo>
                    <a:pt x="29287" y="2423795"/>
                  </a:lnTo>
                  <a:lnTo>
                    <a:pt x="28108" y="2365572"/>
                  </a:lnTo>
                  <a:lnTo>
                    <a:pt x="26376" y="2312544"/>
                  </a:lnTo>
                  <a:lnTo>
                    <a:pt x="24322" y="2263626"/>
                  </a:lnTo>
                  <a:lnTo>
                    <a:pt x="20165" y="2173771"/>
                  </a:lnTo>
                  <a:lnTo>
                    <a:pt x="18523" y="2130663"/>
                  </a:lnTo>
                  <a:lnTo>
                    <a:pt x="17479" y="2087319"/>
                  </a:lnTo>
                  <a:lnTo>
                    <a:pt x="17264" y="2042653"/>
                  </a:lnTo>
                  <a:lnTo>
                    <a:pt x="18107" y="1995580"/>
                  </a:lnTo>
                  <a:lnTo>
                    <a:pt x="20238" y="1945013"/>
                  </a:lnTo>
                  <a:lnTo>
                    <a:pt x="23888" y="1889866"/>
                  </a:lnTo>
                  <a:lnTo>
                    <a:pt x="29287" y="1829053"/>
                  </a:lnTo>
                  <a:lnTo>
                    <a:pt x="33844" y="1772684"/>
                  </a:lnTo>
                  <a:lnTo>
                    <a:pt x="36831" y="1713874"/>
                  </a:lnTo>
                  <a:lnTo>
                    <a:pt x="38464" y="1653399"/>
                  </a:lnTo>
                  <a:lnTo>
                    <a:pt x="38961" y="1592034"/>
                  </a:lnTo>
                  <a:lnTo>
                    <a:pt x="38540" y="1530555"/>
                  </a:lnTo>
                  <a:lnTo>
                    <a:pt x="37417" y="1469735"/>
                  </a:lnTo>
                  <a:lnTo>
                    <a:pt x="35811" y="1410350"/>
                  </a:lnTo>
                  <a:lnTo>
                    <a:pt x="28897" y="1202664"/>
                  </a:lnTo>
                  <a:lnTo>
                    <a:pt x="28134" y="1162081"/>
                  </a:lnTo>
                  <a:lnTo>
                    <a:pt x="28191" y="1127584"/>
                  </a:lnTo>
                  <a:lnTo>
                    <a:pt x="29287" y="1099947"/>
                  </a:lnTo>
                  <a:lnTo>
                    <a:pt x="31471" y="1065995"/>
                  </a:lnTo>
                  <a:lnTo>
                    <a:pt x="33334" y="1030629"/>
                  </a:lnTo>
                  <a:lnTo>
                    <a:pt x="34815" y="992998"/>
                  </a:lnTo>
                  <a:lnTo>
                    <a:pt x="35852" y="952253"/>
                  </a:lnTo>
                  <a:lnTo>
                    <a:pt x="36383" y="907541"/>
                  </a:lnTo>
                  <a:lnTo>
                    <a:pt x="36346" y="858015"/>
                  </a:lnTo>
                  <a:lnTo>
                    <a:pt x="35679" y="802821"/>
                  </a:lnTo>
                  <a:lnTo>
                    <a:pt x="34322" y="741112"/>
                  </a:lnTo>
                  <a:lnTo>
                    <a:pt x="32211" y="672035"/>
                  </a:lnTo>
                  <a:lnTo>
                    <a:pt x="26907" y="531257"/>
                  </a:lnTo>
                  <a:lnTo>
                    <a:pt x="25344" y="475897"/>
                  </a:lnTo>
                  <a:lnTo>
                    <a:pt x="24482" y="426981"/>
                  </a:lnTo>
                  <a:lnTo>
                    <a:pt x="24207" y="382834"/>
                  </a:lnTo>
                  <a:lnTo>
                    <a:pt x="24402" y="341777"/>
                  </a:lnTo>
                  <a:lnTo>
                    <a:pt x="24953" y="302133"/>
                  </a:lnTo>
                  <a:lnTo>
                    <a:pt x="28413" y="124135"/>
                  </a:lnTo>
                  <a:lnTo>
                    <a:pt x="29017" y="66393"/>
                  </a:lnTo>
                  <a:lnTo>
                    <a:pt x="292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5034461" y="1041908"/>
              <a:ext cx="40640" cy="4478020"/>
            </a:xfrm>
            <a:custGeom>
              <a:rect b="b" l="l" r="r" t="t"/>
              <a:pathLst>
                <a:path extrusionOk="0" h="4478020" w="40639">
                  <a:moveTo>
                    <a:pt x="28139" y="1142"/>
                  </a:moveTo>
                  <a:lnTo>
                    <a:pt x="26822" y="64073"/>
                  </a:lnTo>
                  <a:lnTo>
                    <a:pt x="25890" y="119986"/>
                  </a:lnTo>
                  <a:lnTo>
                    <a:pt x="25299" y="170259"/>
                  </a:lnTo>
                  <a:lnTo>
                    <a:pt x="25006" y="216266"/>
                  </a:lnTo>
                  <a:lnTo>
                    <a:pt x="24967" y="259385"/>
                  </a:lnTo>
                  <a:lnTo>
                    <a:pt x="25138" y="300989"/>
                  </a:lnTo>
                  <a:lnTo>
                    <a:pt x="25476" y="342457"/>
                  </a:lnTo>
                  <a:lnTo>
                    <a:pt x="25937" y="385162"/>
                  </a:lnTo>
                  <a:lnTo>
                    <a:pt x="26478" y="430482"/>
                  </a:lnTo>
                  <a:lnTo>
                    <a:pt x="27054" y="479791"/>
                  </a:lnTo>
                  <a:lnTo>
                    <a:pt x="27622" y="534467"/>
                  </a:lnTo>
                  <a:lnTo>
                    <a:pt x="28139" y="595883"/>
                  </a:lnTo>
                  <a:lnTo>
                    <a:pt x="28821" y="667019"/>
                  </a:lnTo>
                  <a:lnTo>
                    <a:pt x="29711" y="725844"/>
                  </a:lnTo>
                  <a:lnTo>
                    <a:pt x="30675" y="775257"/>
                  </a:lnTo>
                  <a:lnTo>
                    <a:pt x="31577" y="818156"/>
                  </a:lnTo>
                  <a:lnTo>
                    <a:pt x="32282" y="857440"/>
                  </a:lnTo>
                  <a:lnTo>
                    <a:pt x="32656" y="896008"/>
                  </a:lnTo>
                  <a:lnTo>
                    <a:pt x="32563" y="936758"/>
                  </a:lnTo>
                  <a:lnTo>
                    <a:pt x="31869" y="982589"/>
                  </a:lnTo>
                  <a:lnTo>
                    <a:pt x="30439" y="1036400"/>
                  </a:lnTo>
                  <a:lnTo>
                    <a:pt x="28139" y="1101089"/>
                  </a:lnTo>
                  <a:lnTo>
                    <a:pt x="26424" y="1162365"/>
                  </a:lnTo>
                  <a:lnTo>
                    <a:pt x="26160" y="1217741"/>
                  </a:lnTo>
                  <a:lnTo>
                    <a:pt x="26978" y="1268430"/>
                  </a:lnTo>
                  <a:lnTo>
                    <a:pt x="28507" y="1315650"/>
                  </a:lnTo>
                  <a:lnTo>
                    <a:pt x="30380" y="1360616"/>
                  </a:lnTo>
                  <a:lnTo>
                    <a:pt x="32226" y="1404542"/>
                  </a:lnTo>
                  <a:lnTo>
                    <a:pt x="33677" y="1448644"/>
                  </a:lnTo>
                  <a:lnTo>
                    <a:pt x="34363" y="1494139"/>
                  </a:lnTo>
                  <a:lnTo>
                    <a:pt x="33915" y="1542240"/>
                  </a:lnTo>
                  <a:lnTo>
                    <a:pt x="31963" y="1594164"/>
                  </a:lnTo>
                  <a:lnTo>
                    <a:pt x="28139" y="1651127"/>
                  </a:lnTo>
                  <a:lnTo>
                    <a:pt x="24570" y="1699332"/>
                  </a:lnTo>
                  <a:lnTo>
                    <a:pt x="21587" y="1749573"/>
                  </a:lnTo>
                  <a:lnTo>
                    <a:pt x="19181" y="1801368"/>
                  </a:lnTo>
                  <a:lnTo>
                    <a:pt x="17342" y="1854232"/>
                  </a:lnTo>
                  <a:lnTo>
                    <a:pt x="16061" y="1907682"/>
                  </a:lnTo>
                  <a:lnTo>
                    <a:pt x="15329" y="1961236"/>
                  </a:lnTo>
                  <a:lnTo>
                    <a:pt x="15137" y="2014410"/>
                  </a:lnTo>
                  <a:lnTo>
                    <a:pt x="15476" y="2066721"/>
                  </a:lnTo>
                  <a:lnTo>
                    <a:pt x="16336" y="2117685"/>
                  </a:lnTo>
                  <a:lnTo>
                    <a:pt x="17708" y="2166821"/>
                  </a:lnTo>
                  <a:lnTo>
                    <a:pt x="19584" y="2213643"/>
                  </a:lnTo>
                  <a:lnTo>
                    <a:pt x="21954" y="2257670"/>
                  </a:lnTo>
                  <a:lnTo>
                    <a:pt x="24808" y="2298417"/>
                  </a:lnTo>
                  <a:lnTo>
                    <a:pt x="28139" y="2335403"/>
                  </a:lnTo>
                  <a:lnTo>
                    <a:pt x="31233" y="2377307"/>
                  </a:lnTo>
                  <a:lnTo>
                    <a:pt x="32513" y="2421394"/>
                  </a:lnTo>
                  <a:lnTo>
                    <a:pt x="32353" y="2467425"/>
                  </a:lnTo>
                  <a:lnTo>
                    <a:pt x="31130" y="2515164"/>
                  </a:lnTo>
                  <a:lnTo>
                    <a:pt x="29219" y="2564374"/>
                  </a:lnTo>
                  <a:lnTo>
                    <a:pt x="26996" y="2614818"/>
                  </a:lnTo>
                  <a:lnTo>
                    <a:pt x="24836" y="2666260"/>
                  </a:lnTo>
                  <a:lnTo>
                    <a:pt x="23115" y="2718463"/>
                  </a:lnTo>
                  <a:lnTo>
                    <a:pt x="22209" y="2771189"/>
                  </a:lnTo>
                  <a:lnTo>
                    <a:pt x="22494" y="2824203"/>
                  </a:lnTo>
                  <a:lnTo>
                    <a:pt x="24345" y="2877266"/>
                  </a:lnTo>
                  <a:lnTo>
                    <a:pt x="28139" y="2930143"/>
                  </a:lnTo>
                  <a:lnTo>
                    <a:pt x="32095" y="2986905"/>
                  </a:lnTo>
                  <a:lnTo>
                    <a:pt x="33709" y="3042219"/>
                  </a:lnTo>
                  <a:lnTo>
                    <a:pt x="33497" y="3096117"/>
                  </a:lnTo>
                  <a:lnTo>
                    <a:pt x="31978" y="3148632"/>
                  </a:lnTo>
                  <a:lnTo>
                    <a:pt x="29667" y="3199794"/>
                  </a:lnTo>
                  <a:lnTo>
                    <a:pt x="27082" y="3249637"/>
                  </a:lnTo>
                  <a:lnTo>
                    <a:pt x="24740" y="3298193"/>
                  </a:lnTo>
                  <a:lnTo>
                    <a:pt x="23158" y="3345493"/>
                  </a:lnTo>
                  <a:lnTo>
                    <a:pt x="22852" y="3391569"/>
                  </a:lnTo>
                  <a:lnTo>
                    <a:pt x="24340" y="3436455"/>
                  </a:lnTo>
                  <a:lnTo>
                    <a:pt x="28139" y="3480180"/>
                  </a:lnTo>
                  <a:lnTo>
                    <a:pt x="30765" y="3505501"/>
                  </a:lnTo>
                  <a:lnTo>
                    <a:pt x="33052" y="3533930"/>
                  </a:lnTo>
                  <a:lnTo>
                    <a:pt x="36649" y="3599768"/>
                  </a:lnTo>
                  <a:lnTo>
                    <a:pt x="39012" y="3676996"/>
                  </a:lnTo>
                  <a:lnTo>
                    <a:pt x="39758" y="3719663"/>
                  </a:lnTo>
                  <a:lnTo>
                    <a:pt x="40227" y="3764917"/>
                  </a:lnTo>
                  <a:lnTo>
                    <a:pt x="40430" y="3812668"/>
                  </a:lnTo>
                  <a:lnTo>
                    <a:pt x="40378" y="3862831"/>
                  </a:lnTo>
                  <a:lnTo>
                    <a:pt x="40081" y="3915319"/>
                  </a:lnTo>
                  <a:lnTo>
                    <a:pt x="39550" y="3970043"/>
                  </a:lnTo>
                  <a:lnTo>
                    <a:pt x="38796" y="4026917"/>
                  </a:lnTo>
                  <a:lnTo>
                    <a:pt x="37828" y="4085853"/>
                  </a:lnTo>
                  <a:lnTo>
                    <a:pt x="36658" y="4146764"/>
                  </a:lnTo>
                  <a:lnTo>
                    <a:pt x="35295" y="4209563"/>
                  </a:lnTo>
                  <a:lnTo>
                    <a:pt x="33752" y="4274162"/>
                  </a:lnTo>
                  <a:lnTo>
                    <a:pt x="32037" y="4340475"/>
                  </a:lnTo>
                  <a:lnTo>
                    <a:pt x="30163" y="4408415"/>
                  </a:lnTo>
                  <a:lnTo>
                    <a:pt x="28139" y="4477893"/>
                  </a:lnTo>
                  <a:lnTo>
                    <a:pt x="22297" y="4476877"/>
                  </a:lnTo>
                  <a:lnTo>
                    <a:pt x="13153" y="4477384"/>
                  </a:lnTo>
                  <a:lnTo>
                    <a:pt x="9089" y="4477893"/>
                  </a:lnTo>
                  <a:lnTo>
                    <a:pt x="9328" y="4437483"/>
                  </a:lnTo>
                  <a:lnTo>
                    <a:pt x="9073" y="4393438"/>
                  </a:lnTo>
                  <a:lnTo>
                    <a:pt x="8449" y="4346347"/>
                  </a:lnTo>
                  <a:lnTo>
                    <a:pt x="7578" y="4296804"/>
                  </a:lnTo>
                  <a:lnTo>
                    <a:pt x="6584" y="4245402"/>
                  </a:lnTo>
                  <a:lnTo>
                    <a:pt x="5593" y="4192732"/>
                  </a:lnTo>
                  <a:lnTo>
                    <a:pt x="4726" y="4139388"/>
                  </a:lnTo>
                  <a:lnTo>
                    <a:pt x="4108" y="4085961"/>
                  </a:lnTo>
                  <a:lnTo>
                    <a:pt x="3863" y="4033043"/>
                  </a:lnTo>
                  <a:lnTo>
                    <a:pt x="4115" y="3981228"/>
                  </a:lnTo>
                  <a:lnTo>
                    <a:pt x="4987" y="3931108"/>
                  </a:lnTo>
                  <a:lnTo>
                    <a:pt x="6604" y="3883274"/>
                  </a:lnTo>
                  <a:lnTo>
                    <a:pt x="9089" y="3838321"/>
                  </a:lnTo>
                  <a:lnTo>
                    <a:pt x="12192" y="3788976"/>
                  </a:lnTo>
                  <a:lnTo>
                    <a:pt x="14592" y="3742687"/>
                  </a:lnTo>
                  <a:lnTo>
                    <a:pt x="16316" y="3698391"/>
                  </a:lnTo>
                  <a:lnTo>
                    <a:pt x="17392" y="3655026"/>
                  </a:lnTo>
                  <a:lnTo>
                    <a:pt x="17848" y="3611530"/>
                  </a:lnTo>
                  <a:lnTo>
                    <a:pt x="17711" y="3566840"/>
                  </a:lnTo>
                  <a:lnTo>
                    <a:pt x="17007" y="3519892"/>
                  </a:lnTo>
                  <a:lnTo>
                    <a:pt x="15766" y="3469625"/>
                  </a:lnTo>
                  <a:lnTo>
                    <a:pt x="14014" y="3414977"/>
                  </a:lnTo>
                  <a:lnTo>
                    <a:pt x="11779" y="3354884"/>
                  </a:lnTo>
                  <a:lnTo>
                    <a:pt x="9089" y="3288283"/>
                  </a:lnTo>
                  <a:lnTo>
                    <a:pt x="7188" y="3233925"/>
                  </a:lnTo>
                  <a:lnTo>
                    <a:pt x="6036" y="3180995"/>
                  </a:lnTo>
                  <a:lnTo>
                    <a:pt x="5519" y="3129225"/>
                  </a:lnTo>
                  <a:lnTo>
                    <a:pt x="5523" y="3078345"/>
                  </a:lnTo>
                  <a:lnTo>
                    <a:pt x="5933" y="3028086"/>
                  </a:lnTo>
                  <a:lnTo>
                    <a:pt x="6636" y="2978177"/>
                  </a:lnTo>
                  <a:lnTo>
                    <a:pt x="7517" y="2928350"/>
                  </a:lnTo>
                  <a:lnTo>
                    <a:pt x="8462" y="2878333"/>
                  </a:lnTo>
                  <a:lnTo>
                    <a:pt x="9357" y="2827859"/>
                  </a:lnTo>
                  <a:lnTo>
                    <a:pt x="10088" y="2776657"/>
                  </a:lnTo>
                  <a:lnTo>
                    <a:pt x="10541" y="2724457"/>
                  </a:lnTo>
                  <a:lnTo>
                    <a:pt x="10602" y="2670990"/>
                  </a:lnTo>
                  <a:lnTo>
                    <a:pt x="10155" y="2615987"/>
                  </a:lnTo>
                  <a:lnTo>
                    <a:pt x="9089" y="2559177"/>
                  </a:lnTo>
                  <a:lnTo>
                    <a:pt x="7827" y="2494316"/>
                  </a:lnTo>
                  <a:lnTo>
                    <a:pt x="7307" y="2434159"/>
                  </a:lnTo>
                  <a:lnTo>
                    <a:pt x="7374" y="2378130"/>
                  </a:lnTo>
                  <a:lnTo>
                    <a:pt x="7875" y="2325652"/>
                  </a:lnTo>
                  <a:lnTo>
                    <a:pt x="8656" y="2276147"/>
                  </a:lnTo>
                  <a:lnTo>
                    <a:pt x="9565" y="2229040"/>
                  </a:lnTo>
                  <a:lnTo>
                    <a:pt x="10447" y="2183753"/>
                  </a:lnTo>
                  <a:lnTo>
                    <a:pt x="11149" y="2139710"/>
                  </a:lnTo>
                  <a:lnTo>
                    <a:pt x="11518" y="2096333"/>
                  </a:lnTo>
                  <a:lnTo>
                    <a:pt x="11399" y="2053046"/>
                  </a:lnTo>
                  <a:lnTo>
                    <a:pt x="10641" y="2009273"/>
                  </a:lnTo>
                  <a:lnTo>
                    <a:pt x="9089" y="1964436"/>
                  </a:lnTo>
                  <a:lnTo>
                    <a:pt x="6692" y="1912221"/>
                  </a:lnTo>
                  <a:lnTo>
                    <a:pt x="4468" y="1864016"/>
                  </a:lnTo>
                  <a:lnTo>
                    <a:pt x="2552" y="1818458"/>
                  </a:lnTo>
                  <a:lnTo>
                    <a:pt x="1078" y="1774185"/>
                  </a:lnTo>
                  <a:lnTo>
                    <a:pt x="183" y="1729835"/>
                  </a:lnTo>
                  <a:lnTo>
                    <a:pt x="0" y="1684044"/>
                  </a:lnTo>
                  <a:lnTo>
                    <a:pt x="664" y="1635450"/>
                  </a:lnTo>
                  <a:lnTo>
                    <a:pt x="2310" y="1582692"/>
                  </a:lnTo>
                  <a:lnTo>
                    <a:pt x="5073" y="1524406"/>
                  </a:lnTo>
                  <a:lnTo>
                    <a:pt x="9089" y="1459229"/>
                  </a:lnTo>
                  <a:lnTo>
                    <a:pt x="11771" y="1408714"/>
                  </a:lnTo>
                  <a:lnTo>
                    <a:pt x="13301" y="1356217"/>
                  </a:lnTo>
                  <a:lnTo>
                    <a:pt x="13863" y="1302299"/>
                  </a:lnTo>
                  <a:lnTo>
                    <a:pt x="13643" y="1247516"/>
                  </a:lnTo>
                  <a:lnTo>
                    <a:pt x="12825" y="1192427"/>
                  </a:lnTo>
                  <a:lnTo>
                    <a:pt x="11595" y="1137590"/>
                  </a:lnTo>
                  <a:lnTo>
                    <a:pt x="10136" y="1083564"/>
                  </a:lnTo>
                  <a:lnTo>
                    <a:pt x="8635" y="1030906"/>
                  </a:lnTo>
                  <a:lnTo>
                    <a:pt x="7277" y="980174"/>
                  </a:lnTo>
                  <a:lnTo>
                    <a:pt x="6245" y="931928"/>
                  </a:lnTo>
                  <a:lnTo>
                    <a:pt x="5725" y="886724"/>
                  </a:lnTo>
                  <a:lnTo>
                    <a:pt x="5903" y="845122"/>
                  </a:lnTo>
                  <a:lnTo>
                    <a:pt x="6962" y="807679"/>
                  </a:lnTo>
                  <a:lnTo>
                    <a:pt x="9089" y="774953"/>
                  </a:lnTo>
                  <a:lnTo>
                    <a:pt x="11532" y="745050"/>
                  </a:lnTo>
                  <a:lnTo>
                    <a:pt x="13805" y="711726"/>
                  </a:lnTo>
                  <a:lnTo>
                    <a:pt x="17677" y="635114"/>
                  </a:lnTo>
                  <a:lnTo>
                    <a:pt x="19192" y="591975"/>
                  </a:lnTo>
                  <a:lnTo>
                    <a:pt x="20372" y="545713"/>
                  </a:lnTo>
                  <a:lnTo>
                    <a:pt x="21176" y="496404"/>
                  </a:lnTo>
                  <a:lnTo>
                    <a:pt x="21562" y="444121"/>
                  </a:lnTo>
                  <a:lnTo>
                    <a:pt x="21488" y="388940"/>
                  </a:lnTo>
                  <a:lnTo>
                    <a:pt x="20914" y="330933"/>
                  </a:lnTo>
                  <a:lnTo>
                    <a:pt x="19798" y="270177"/>
                  </a:lnTo>
                  <a:lnTo>
                    <a:pt x="18099" y="206745"/>
                  </a:lnTo>
                  <a:lnTo>
                    <a:pt x="15775" y="140713"/>
                  </a:lnTo>
                  <a:lnTo>
                    <a:pt x="12785" y="72154"/>
                  </a:lnTo>
                  <a:lnTo>
                    <a:pt x="9089" y="1142"/>
                  </a:lnTo>
                  <a:lnTo>
                    <a:pt x="17725" y="0"/>
                  </a:lnTo>
                  <a:lnTo>
                    <a:pt x="22932" y="0"/>
                  </a:lnTo>
                  <a:lnTo>
                    <a:pt x="28139" y="1142"/>
                  </a:lnTo>
                  <a:close/>
                </a:path>
              </a:pathLst>
            </a:custGeom>
            <a:noFill/>
            <a:ln cap="flat" cmpd="sng" w="476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846670" y="1710109"/>
              <a:ext cx="10517505" cy="42545"/>
            </a:xfrm>
            <a:custGeom>
              <a:rect b="b" l="l" r="r" t="t"/>
              <a:pathLst>
                <a:path extrusionOk="0" h="42544" w="10517505">
                  <a:moveTo>
                    <a:pt x="2303021" y="27686"/>
                  </a:moveTo>
                  <a:lnTo>
                    <a:pt x="1284892" y="27686"/>
                  </a:lnTo>
                  <a:lnTo>
                    <a:pt x="1334247" y="28193"/>
                  </a:lnTo>
                  <a:lnTo>
                    <a:pt x="1396152" y="29844"/>
                  </a:lnTo>
                  <a:lnTo>
                    <a:pt x="1536201" y="35813"/>
                  </a:lnTo>
                  <a:lnTo>
                    <a:pt x="1662168" y="39624"/>
                  </a:lnTo>
                  <a:lnTo>
                    <a:pt x="1844667" y="42163"/>
                  </a:lnTo>
                  <a:lnTo>
                    <a:pt x="1902032" y="42163"/>
                  </a:lnTo>
                  <a:lnTo>
                    <a:pt x="2008939" y="41401"/>
                  </a:lnTo>
                  <a:lnTo>
                    <a:pt x="2102502" y="39369"/>
                  </a:lnTo>
                  <a:lnTo>
                    <a:pt x="2179227" y="36449"/>
                  </a:lnTo>
                  <a:lnTo>
                    <a:pt x="2235619" y="33019"/>
                  </a:lnTo>
                  <a:lnTo>
                    <a:pt x="2303021" y="27686"/>
                  </a:lnTo>
                  <a:close/>
                </a:path>
                <a:path extrusionOk="0" h="42544" w="10517505">
                  <a:moveTo>
                    <a:pt x="4999745" y="32638"/>
                  </a:moveTo>
                  <a:lnTo>
                    <a:pt x="4586562" y="32638"/>
                  </a:lnTo>
                  <a:lnTo>
                    <a:pt x="4628177" y="33781"/>
                  </a:lnTo>
                  <a:lnTo>
                    <a:pt x="4773075" y="40512"/>
                  </a:lnTo>
                  <a:lnTo>
                    <a:pt x="4826531" y="41655"/>
                  </a:lnTo>
                  <a:lnTo>
                    <a:pt x="4881804" y="41275"/>
                  </a:lnTo>
                  <a:lnTo>
                    <a:pt x="4938434" y="38608"/>
                  </a:lnTo>
                  <a:lnTo>
                    <a:pt x="4999745" y="32638"/>
                  </a:lnTo>
                  <a:close/>
                </a:path>
                <a:path extrusionOk="0" h="42544" w="10517505">
                  <a:moveTo>
                    <a:pt x="8833161" y="26035"/>
                  </a:moveTo>
                  <a:lnTo>
                    <a:pt x="7955373" y="26035"/>
                  </a:lnTo>
                  <a:lnTo>
                    <a:pt x="8006153" y="26542"/>
                  </a:lnTo>
                  <a:lnTo>
                    <a:pt x="8053955" y="28701"/>
                  </a:lnTo>
                  <a:lnTo>
                    <a:pt x="8133045" y="36575"/>
                  </a:lnTo>
                  <a:lnTo>
                    <a:pt x="8173274" y="39115"/>
                  </a:lnTo>
                  <a:lnTo>
                    <a:pt x="8218104" y="40639"/>
                  </a:lnTo>
                  <a:lnTo>
                    <a:pt x="8266887" y="41401"/>
                  </a:lnTo>
                  <a:lnTo>
                    <a:pt x="8318973" y="41401"/>
                  </a:lnTo>
                  <a:lnTo>
                    <a:pt x="8776764" y="31241"/>
                  </a:lnTo>
                  <a:lnTo>
                    <a:pt x="9805130" y="30734"/>
                  </a:lnTo>
                  <a:lnTo>
                    <a:pt x="9816431" y="30225"/>
                  </a:lnTo>
                  <a:lnTo>
                    <a:pt x="9876534" y="28448"/>
                  </a:lnTo>
                  <a:lnTo>
                    <a:pt x="9934681" y="27559"/>
                  </a:lnTo>
                  <a:lnTo>
                    <a:pt x="10516908" y="27431"/>
                  </a:lnTo>
                  <a:lnTo>
                    <a:pt x="10516897" y="27050"/>
                  </a:lnTo>
                  <a:lnTo>
                    <a:pt x="8928425" y="27050"/>
                  </a:lnTo>
                  <a:lnTo>
                    <a:pt x="8880482" y="26797"/>
                  </a:lnTo>
                  <a:lnTo>
                    <a:pt x="8833161" y="26035"/>
                  </a:lnTo>
                  <a:close/>
                </a:path>
                <a:path extrusionOk="0" h="42544" w="10517505">
                  <a:moveTo>
                    <a:pt x="1054" y="13969"/>
                  </a:moveTo>
                  <a:lnTo>
                    <a:pt x="124" y="20700"/>
                  </a:lnTo>
                  <a:lnTo>
                    <a:pt x="0" y="22478"/>
                  </a:lnTo>
                  <a:lnTo>
                    <a:pt x="1054" y="33019"/>
                  </a:lnTo>
                  <a:lnTo>
                    <a:pt x="140821" y="37846"/>
                  </a:lnTo>
                  <a:lnTo>
                    <a:pt x="265231" y="40259"/>
                  </a:lnTo>
                  <a:lnTo>
                    <a:pt x="322254" y="40639"/>
                  </a:lnTo>
                  <a:lnTo>
                    <a:pt x="376130" y="40639"/>
                  </a:lnTo>
                  <a:lnTo>
                    <a:pt x="521191" y="38608"/>
                  </a:lnTo>
                  <a:lnTo>
                    <a:pt x="792376" y="28828"/>
                  </a:lnTo>
                  <a:lnTo>
                    <a:pt x="831275" y="27939"/>
                  </a:lnTo>
                  <a:lnTo>
                    <a:pt x="1265175" y="27939"/>
                  </a:lnTo>
                  <a:lnTo>
                    <a:pt x="1284892" y="27686"/>
                  </a:lnTo>
                  <a:lnTo>
                    <a:pt x="2303021" y="27686"/>
                  </a:lnTo>
                  <a:lnTo>
                    <a:pt x="2316624" y="26669"/>
                  </a:lnTo>
                  <a:lnTo>
                    <a:pt x="2352601" y="25146"/>
                  </a:lnTo>
                  <a:lnTo>
                    <a:pt x="5109320" y="24764"/>
                  </a:lnTo>
                  <a:lnTo>
                    <a:pt x="5138459" y="23622"/>
                  </a:lnTo>
                  <a:lnTo>
                    <a:pt x="5152150" y="23367"/>
                  </a:lnTo>
                  <a:lnTo>
                    <a:pt x="303538" y="23367"/>
                  </a:lnTo>
                  <a:lnTo>
                    <a:pt x="258922" y="22987"/>
                  </a:lnTo>
                  <a:lnTo>
                    <a:pt x="166077" y="20700"/>
                  </a:lnTo>
                  <a:lnTo>
                    <a:pt x="1054" y="13969"/>
                  </a:lnTo>
                  <a:close/>
                </a:path>
                <a:path extrusionOk="0" h="42544" w="10517505">
                  <a:moveTo>
                    <a:pt x="6247164" y="26486"/>
                  </a:moveTo>
                  <a:lnTo>
                    <a:pt x="6259882" y="27177"/>
                  </a:lnTo>
                  <a:lnTo>
                    <a:pt x="6384678" y="36322"/>
                  </a:lnTo>
                  <a:lnTo>
                    <a:pt x="6435346" y="38480"/>
                  </a:lnTo>
                  <a:lnTo>
                    <a:pt x="6488089" y="39877"/>
                  </a:lnTo>
                  <a:lnTo>
                    <a:pt x="6542291" y="40386"/>
                  </a:lnTo>
                  <a:lnTo>
                    <a:pt x="6652601" y="39750"/>
                  </a:lnTo>
                  <a:lnTo>
                    <a:pt x="6954366" y="33400"/>
                  </a:lnTo>
                  <a:lnTo>
                    <a:pt x="7046273" y="32258"/>
                  </a:lnTo>
                  <a:lnTo>
                    <a:pt x="7096066" y="30352"/>
                  </a:lnTo>
                  <a:lnTo>
                    <a:pt x="7168905" y="26669"/>
                  </a:lnTo>
                  <a:lnTo>
                    <a:pt x="6263800" y="26669"/>
                  </a:lnTo>
                  <a:lnTo>
                    <a:pt x="6247164" y="26486"/>
                  </a:lnTo>
                  <a:close/>
                </a:path>
                <a:path extrusionOk="0" h="42544" w="10517505">
                  <a:moveTo>
                    <a:pt x="9757098" y="32892"/>
                  </a:moveTo>
                  <a:lnTo>
                    <a:pt x="9434099" y="32892"/>
                  </a:lnTo>
                  <a:lnTo>
                    <a:pt x="9450260" y="33909"/>
                  </a:lnTo>
                  <a:lnTo>
                    <a:pt x="9465079" y="35687"/>
                  </a:lnTo>
                  <a:lnTo>
                    <a:pt x="9482636" y="37464"/>
                  </a:lnTo>
                  <a:lnTo>
                    <a:pt x="9507010" y="39115"/>
                  </a:lnTo>
                  <a:lnTo>
                    <a:pt x="9542281" y="39877"/>
                  </a:lnTo>
                  <a:lnTo>
                    <a:pt x="9592529" y="39497"/>
                  </a:lnTo>
                  <a:lnTo>
                    <a:pt x="9661833" y="37337"/>
                  </a:lnTo>
                  <a:lnTo>
                    <a:pt x="9757098" y="32892"/>
                  </a:lnTo>
                  <a:close/>
                </a:path>
                <a:path extrusionOk="0" h="42544" w="10517505">
                  <a:moveTo>
                    <a:pt x="6094286" y="22351"/>
                  </a:moveTo>
                  <a:lnTo>
                    <a:pt x="5249943" y="22351"/>
                  </a:lnTo>
                  <a:lnTo>
                    <a:pt x="5307609" y="22733"/>
                  </a:lnTo>
                  <a:lnTo>
                    <a:pt x="5365215" y="23749"/>
                  </a:lnTo>
                  <a:lnTo>
                    <a:pt x="5814492" y="38480"/>
                  </a:lnTo>
                  <a:lnTo>
                    <a:pt x="5861448" y="39242"/>
                  </a:lnTo>
                  <a:lnTo>
                    <a:pt x="5906554" y="38735"/>
                  </a:lnTo>
                  <a:lnTo>
                    <a:pt x="5950742" y="36829"/>
                  </a:lnTo>
                  <a:lnTo>
                    <a:pt x="5994946" y="33019"/>
                  </a:lnTo>
                  <a:lnTo>
                    <a:pt x="6036030" y="28575"/>
                  </a:lnTo>
                  <a:lnTo>
                    <a:pt x="6072941" y="25146"/>
                  </a:lnTo>
                  <a:lnTo>
                    <a:pt x="6109729" y="23113"/>
                  </a:lnTo>
                  <a:lnTo>
                    <a:pt x="6111701" y="23083"/>
                  </a:lnTo>
                  <a:lnTo>
                    <a:pt x="6094286" y="22351"/>
                  </a:lnTo>
                  <a:close/>
                </a:path>
                <a:path extrusionOk="0" h="42544" w="10517505">
                  <a:moveTo>
                    <a:pt x="8732837" y="22987"/>
                  </a:moveTo>
                  <a:lnTo>
                    <a:pt x="7285830" y="22987"/>
                  </a:lnTo>
                  <a:lnTo>
                    <a:pt x="7334949" y="24002"/>
                  </a:lnTo>
                  <a:lnTo>
                    <a:pt x="7386350" y="27177"/>
                  </a:lnTo>
                  <a:lnTo>
                    <a:pt x="7482138" y="37084"/>
                  </a:lnTo>
                  <a:lnTo>
                    <a:pt x="7527596" y="38988"/>
                  </a:lnTo>
                  <a:lnTo>
                    <a:pt x="7576500" y="39242"/>
                  </a:lnTo>
                  <a:lnTo>
                    <a:pt x="7628137" y="38226"/>
                  </a:lnTo>
                  <a:lnTo>
                    <a:pt x="7681792" y="36322"/>
                  </a:lnTo>
                  <a:lnTo>
                    <a:pt x="7847735" y="28701"/>
                  </a:lnTo>
                  <a:lnTo>
                    <a:pt x="7902329" y="26924"/>
                  </a:lnTo>
                  <a:lnTo>
                    <a:pt x="7955373" y="26035"/>
                  </a:lnTo>
                  <a:lnTo>
                    <a:pt x="8833161" y="26035"/>
                  </a:lnTo>
                  <a:lnTo>
                    <a:pt x="8739146" y="23240"/>
                  </a:lnTo>
                  <a:lnTo>
                    <a:pt x="8732837" y="22987"/>
                  </a:lnTo>
                  <a:close/>
                </a:path>
                <a:path extrusionOk="0" h="42544" w="10517505">
                  <a:moveTo>
                    <a:pt x="9805130" y="30734"/>
                  </a:moveTo>
                  <a:lnTo>
                    <a:pt x="8878845" y="30734"/>
                  </a:lnTo>
                  <a:lnTo>
                    <a:pt x="8924464" y="31496"/>
                  </a:lnTo>
                  <a:lnTo>
                    <a:pt x="9036127" y="36194"/>
                  </a:lnTo>
                  <a:lnTo>
                    <a:pt x="9101538" y="37973"/>
                  </a:lnTo>
                  <a:lnTo>
                    <a:pt x="9161789" y="38735"/>
                  </a:lnTo>
                  <a:lnTo>
                    <a:pt x="9216839" y="38608"/>
                  </a:lnTo>
                  <a:lnTo>
                    <a:pt x="9266642" y="37846"/>
                  </a:lnTo>
                  <a:lnTo>
                    <a:pt x="9350335" y="35433"/>
                  </a:lnTo>
                  <a:lnTo>
                    <a:pt x="9412516" y="33019"/>
                  </a:lnTo>
                  <a:lnTo>
                    <a:pt x="9757098" y="32892"/>
                  </a:lnTo>
                  <a:lnTo>
                    <a:pt x="9805130" y="30734"/>
                  </a:lnTo>
                  <a:close/>
                </a:path>
                <a:path extrusionOk="0" h="42544" w="10517505">
                  <a:moveTo>
                    <a:pt x="5109320" y="24764"/>
                  </a:moveTo>
                  <a:lnTo>
                    <a:pt x="2391906" y="24764"/>
                  </a:lnTo>
                  <a:lnTo>
                    <a:pt x="2439298" y="25780"/>
                  </a:lnTo>
                  <a:lnTo>
                    <a:pt x="2499535" y="28448"/>
                  </a:lnTo>
                  <a:lnTo>
                    <a:pt x="2620389" y="35305"/>
                  </a:lnTo>
                  <a:lnTo>
                    <a:pt x="2666740" y="36829"/>
                  </a:lnTo>
                  <a:lnTo>
                    <a:pt x="2715916" y="37846"/>
                  </a:lnTo>
                  <a:lnTo>
                    <a:pt x="2820693" y="38353"/>
                  </a:lnTo>
                  <a:lnTo>
                    <a:pt x="3296672" y="32892"/>
                  </a:lnTo>
                  <a:lnTo>
                    <a:pt x="3462559" y="32892"/>
                  </a:lnTo>
                  <a:lnTo>
                    <a:pt x="3521304" y="31876"/>
                  </a:lnTo>
                  <a:lnTo>
                    <a:pt x="5009829" y="31623"/>
                  </a:lnTo>
                  <a:lnTo>
                    <a:pt x="5038822" y="28701"/>
                  </a:lnTo>
                  <a:lnTo>
                    <a:pt x="5086656" y="25653"/>
                  </a:lnTo>
                  <a:lnTo>
                    <a:pt x="5109320" y="24764"/>
                  </a:lnTo>
                  <a:close/>
                </a:path>
                <a:path extrusionOk="0" h="42544" w="10517505">
                  <a:moveTo>
                    <a:pt x="5009829" y="31623"/>
                  </a:moveTo>
                  <a:lnTo>
                    <a:pt x="3610259" y="31623"/>
                  </a:lnTo>
                  <a:lnTo>
                    <a:pt x="4239354" y="36067"/>
                  </a:lnTo>
                  <a:lnTo>
                    <a:pt x="4291899" y="36067"/>
                  </a:lnTo>
                  <a:lnTo>
                    <a:pt x="4464398" y="35051"/>
                  </a:lnTo>
                  <a:lnTo>
                    <a:pt x="4525461" y="33781"/>
                  </a:lnTo>
                  <a:lnTo>
                    <a:pt x="4549051" y="33019"/>
                  </a:lnTo>
                  <a:lnTo>
                    <a:pt x="4586562" y="32638"/>
                  </a:lnTo>
                  <a:lnTo>
                    <a:pt x="4999745" y="32638"/>
                  </a:lnTo>
                  <a:lnTo>
                    <a:pt x="5009829" y="31623"/>
                  </a:lnTo>
                  <a:close/>
                </a:path>
                <a:path extrusionOk="0" h="42544" w="10517505">
                  <a:moveTo>
                    <a:pt x="10516908" y="27431"/>
                  </a:moveTo>
                  <a:lnTo>
                    <a:pt x="9990973" y="27431"/>
                  </a:lnTo>
                  <a:lnTo>
                    <a:pt x="10045512" y="27812"/>
                  </a:lnTo>
                  <a:lnTo>
                    <a:pt x="10295434" y="33909"/>
                  </a:lnTo>
                  <a:lnTo>
                    <a:pt x="10386659" y="35433"/>
                  </a:lnTo>
                  <a:lnTo>
                    <a:pt x="10430803" y="35305"/>
                  </a:lnTo>
                  <a:lnTo>
                    <a:pt x="10474100" y="34671"/>
                  </a:lnTo>
                  <a:lnTo>
                    <a:pt x="10516654" y="33019"/>
                  </a:lnTo>
                  <a:lnTo>
                    <a:pt x="10516908" y="27431"/>
                  </a:lnTo>
                  <a:close/>
                </a:path>
                <a:path extrusionOk="0" h="42544" w="10517505">
                  <a:moveTo>
                    <a:pt x="1265175" y="27939"/>
                  </a:moveTo>
                  <a:lnTo>
                    <a:pt x="868141" y="27939"/>
                  </a:lnTo>
                  <a:lnTo>
                    <a:pt x="908952" y="28701"/>
                  </a:lnTo>
                  <a:lnTo>
                    <a:pt x="1026325" y="33019"/>
                  </a:lnTo>
                  <a:lnTo>
                    <a:pt x="1069939" y="34289"/>
                  </a:lnTo>
                  <a:lnTo>
                    <a:pt x="1105067" y="34416"/>
                  </a:lnTo>
                  <a:lnTo>
                    <a:pt x="1134339" y="33781"/>
                  </a:lnTo>
                  <a:lnTo>
                    <a:pt x="1213315" y="29337"/>
                  </a:lnTo>
                  <a:lnTo>
                    <a:pt x="1245457" y="28193"/>
                  </a:lnTo>
                  <a:lnTo>
                    <a:pt x="1265175" y="27939"/>
                  </a:lnTo>
                  <a:close/>
                </a:path>
                <a:path extrusionOk="0" h="42544" w="10517505">
                  <a:moveTo>
                    <a:pt x="3462559" y="32892"/>
                  </a:moveTo>
                  <a:lnTo>
                    <a:pt x="3296672" y="32892"/>
                  </a:lnTo>
                  <a:lnTo>
                    <a:pt x="3410153" y="33400"/>
                  </a:lnTo>
                  <a:lnTo>
                    <a:pt x="3462559" y="32892"/>
                  </a:lnTo>
                  <a:close/>
                </a:path>
                <a:path extrusionOk="0" h="42544" w="10517505">
                  <a:moveTo>
                    <a:pt x="9632187" y="0"/>
                  </a:moveTo>
                  <a:lnTo>
                    <a:pt x="9581073" y="762"/>
                  </a:lnTo>
                  <a:lnTo>
                    <a:pt x="9523890" y="2412"/>
                  </a:lnTo>
                  <a:lnTo>
                    <a:pt x="9459781" y="5079"/>
                  </a:lnTo>
                  <a:lnTo>
                    <a:pt x="9246421" y="17779"/>
                  </a:lnTo>
                  <a:lnTo>
                    <a:pt x="9132584" y="23240"/>
                  </a:lnTo>
                  <a:lnTo>
                    <a:pt x="9027409" y="26288"/>
                  </a:lnTo>
                  <a:lnTo>
                    <a:pt x="8977298" y="26924"/>
                  </a:lnTo>
                  <a:lnTo>
                    <a:pt x="8928425" y="27050"/>
                  </a:lnTo>
                  <a:lnTo>
                    <a:pt x="10516897" y="27050"/>
                  </a:lnTo>
                  <a:lnTo>
                    <a:pt x="10516726" y="20700"/>
                  </a:lnTo>
                  <a:lnTo>
                    <a:pt x="10032022" y="20700"/>
                  </a:lnTo>
                  <a:lnTo>
                    <a:pt x="9979288" y="20447"/>
                  </a:lnTo>
                  <a:lnTo>
                    <a:pt x="9931995" y="19303"/>
                  </a:lnTo>
                  <a:lnTo>
                    <a:pt x="9891567" y="17144"/>
                  </a:lnTo>
                  <a:lnTo>
                    <a:pt x="9859429" y="13969"/>
                  </a:lnTo>
                  <a:lnTo>
                    <a:pt x="9826728" y="9778"/>
                  </a:lnTo>
                  <a:lnTo>
                    <a:pt x="9793100" y="6223"/>
                  </a:lnTo>
                  <a:lnTo>
                    <a:pt x="9757690" y="3555"/>
                  </a:lnTo>
                  <a:lnTo>
                    <a:pt x="9719639" y="1524"/>
                  </a:lnTo>
                  <a:lnTo>
                    <a:pt x="9678090" y="380"/>
                  </a:lnTo>
                  <a:lnTo>
                    <a:pt x="9632187" y="0"/>
                  </a:lnTo>
                  <a:close/>
                </a:path>
                <a:path extrusionOk="0" h="42544" w="10517505">
                  <a:moveTo>
                    <a:pt x="6906585" y="2921"/>
                  </a:moveTo>
                  <a:lnTo>
                    <a:pt x="6809217" y="3428"/>
                  </a:lnTo>
                  <a:lnTo>
                    <a:pt x="6713820" y="5841"/>
                  </a:lnTo>
                  <a:lnTo>
                    <a:pt x="6666701" y="8000"/>
                  </a:lnTo>
                  <a:lnTo>
                    <a:pt x="6619883" y="10667"/>
                  </a:lnTo>
                  <a:lnTo>
                    <a:pt x="6514586" y="18287"/>
                  </a:lnTo>
                  <a:lnTo>
                    <a:pt x="6459575" y="21716"/>
                  </a:lnTo>
                  <a:lnTo>
                    <a:pt x="6407631" y="24129"/>
                  </a:lnTo>
                  <a:lnTo>
                    <a:pt x="6358114" y="25780"/>
                  </a:lnTo>
                  <a:lnTo>
                    <a:pt x="6310383" y="26542"/>
                  </a:lnTo>
                  <a:lnTo>
                    <a:pt x="6263800" y="26669"/>
                  </a:lnTo>
                  <a:lnTo>
                    <a:pt x="7168905" y="26669"/>
                  </a:lnTo>
                  <a:lnTo>
                    <a:pt x="7191218" y="25526"/>
                  </a:lnTo>
                  <a:lnTo>
                    <a:pt x="7238188" y="23749"/>
                  </a:lnTo>
                  <a:lnTo>
                    <a:pt x="7285830" y="22987"/>
                  </a:lnTo>
                  <a:lnTo>
                    <a:pt x="8732837" y="22987"/>
                  </a:lnTo>
                  <a:lnTo>
                    <a:pt x="8580751" y="15875"/>
                  </a:lnTo>
                  <a:lnTo>
                    <a:pt x="7598317" y="15875"/>
                  </a:lnTo>
                  <a:lnTo>
                    <a:pt x="6956168" y="3301"/>
                  </a:lnTo>
                  <a:lnTo>
                    <a:pt x="6906585" y="2921"/>
                  </a:lnTo>
                  <a:close/>
                </a:path>
                <a:path extrusionOk="0" h="42544" w="10517505">
                  <a:moveTo>
                    <a:pt x="6150447" y="22478"/>
                  </a:moveTo>
                  <a:lnTo>
                    <a:pt x="6111701" y="23083"/>
                  </a:lnTo>
                  <a:lnTo>
                    <a:pt x="6171514" y="25146"/>
                  </a:lnTo>
                  <a:lnTo>
                    <a:pt x="6217723" y="26162"/>
                  </a:lnTo>
                  <a:lnTo>
                    <a:pt x="6247164" y="26486"/>
                  </a:lnTo>
                  <a:lnTo>
                    <a:pt x="6199147" y="23875"/>
                  </a:lnTo>
                  <a:lnTo>
                    <a:pt x="6150447" y="22478"/>
                  </a:lnTo>
                  <a:close/>
                </a:path>
                <a:path extrusionOk="0" h="42544" w="10517505">
                  <a:moveTo>
                    <a:pt x="738285" y="4572"/>
                  </a:moveTo>
                  <a:lnTo>
                    <a:pt x="693855" y="5714"/>
                  </a:lnTo>
                  <a:lnTo>
                    <a:pt x="634302" y="8762"/>
                  </a:lnTo>
                  <a:lnTo>
                    <a:pt x="495957" y="17525"/>
                  </a:lnTo>
                  <a:lnTo>
                    <a:pt x="443530" y="20192"/>
                  </a:lnTo>
                  <a:lnTo>
                    <a:pt x="394727" y="21971"/>
                  </a:lnTo>
                  <a:lnTo>
                    <a:pt x="348435" y="22987"/>
                  </a:lnTo>
                  <a:lnTo>
                    <a:pt x="303538" y="23367"/>
                  </a:lnTo>
                  <a:lnTo>
                    <a:pt x="5152150" y="23367"/>
                  </a:lnTo>
                  <a:lnTo>
                    <a:pt x="5193223" y="22605"/>
                  </a:lnTo>
                  <a:lnTo>
                    <a:pt x="6094286" y="22351"/>
                  </a:lnTo>
                  <a:lnTo>
                    <a:pt x="6062125" y="20954"/>
                  </a:lnTo>
                  <a:lnTo>
                    <a:pt x="3122758" y="20954"/>
                  </a:lnTo>
                  <a:lnTo>
                    <a:pt x="3030100" y="20447"/>
                  </a:lnTo>
                  <a:lnTo>
                    <a:pt x="3005504" y="20065"/>
                  </a:lnTo>
                  <a:lnTo>
                    <a:pt x="2018625" y="20065"/>
                  </a:lnTo>
                  <a:lnTo>
                    <a:pt x="1852531" y="16763"/>
                  </a:lnTo>
                  <a:lnTo>
                    <a:pt x="989214" y="16763"/>
                  </a:lnTo>
                  <a:lnTo>
                    <a:pt x="952654" y="16255"/>
                  </a:lnTo>
                  <a:lnTo>
                    <a:pt x="921054" y="15366"/>
                  </a:lnTo>
                  <a:lnTo>
                    <a:pt x="894880" y="13969"/>
                  </a:lnTo>
                  <a:lnTo>
                    <a:pt x="807798" y="6985"/>
                  </a:lnTo>
                  <a:lnTo>
                    <a:pt x="774098" y="5079"/>
                  </a:lnTo>
                  <a:lnTo>
                    <a:pt x="738285" y="4572"/>
                  </a:lnTo>
                  <a:close/>
                </a:path>
                <a:path extrusionOk="0" h="42544" w="10517505">
                  <a:moveTo>
                    <a:pt x="4028702" y="10922"/>
                  </a:moveTo>
                  <a:lnTo>
                    <a:pt x="4004365" y="10922"/>
                  </a:lnTo>
                  <a:lnTo>
                    <a:pt x="3173918" y="20954"/>
                  </a:lnTo>
                  <a:lnTo>
                    <a:pt x="6062125" y="20954"/>
                  </a:lnTo>
                  <a:lnTo>
                    <a:pt x="6039704" y="19938"/>
                  </a:lnTo>
                  <a:lnTo>
                    <a:pt x="4703458" y="19938"/>
                  </a:lnTo>
                  <a:lnTo>
                    <a:pt x="4119341" y="12953"/>
                  </a:lnTo>
                  <a:lnTo>
                    <a:pt x="4064755" y="11429"/>
                  </a:lnTo>
                  <a:lnTo>
                    <a:pt x="4028702" y="10922"/>
                  </a:lnTo>
                  <a:close/>
                </a:path>
                <a:path extrusionOk="0" h="42544" w="10517505">
                  <a:moveTo>
                    <a:pt x="10478996" y="13715"/>
                  </a:moveTo>
                  <a:lnTo>
                    <a:pt x="10433969" y="14097"/>
                  </a:lnTo>
                  <a:lnTo>
                    <a:pt x="10148123" y="19685"/>
                  </a:lnTo>
                  <a:lnTo>
                    <a:pt x="10032022" y="20700"/>
                  </a:lnTo>
                  <a:lnTo>
                    <a:pt x="10516726" y="20700"/>
                  </a:lnTo>
                  <a:lnTo>
                    <a:pt x="10516654" y="13969"/>
                  </a:lnTo>
                  <a:lnTo>
                    <a:pt x="10478996" y="13715"/>
                  </a:lnTo>
                  <a:close/>
                </a:path>
                <a:path extrusionOk="0" h="42544" w="10517505">
                  <a:moveTo>
                    <a:pt x="2697758" y="7238"/>
                  </a:moveTo>
                  <a:lnTo>
                    <a:pt x="2646864" y="7238"/>
                  </a:lnTo>
                  <a:lnTo>
                    <a:pt x="2593688" y="7747"/>
                  </a:lnTo>
                  <a:lnTo>
                    <a:pt x="2102180" y="19685"/>
                  </a:lnTo>
                  <a:lnTo>
                    <a:pt x="2062383" y="20065"/>
                  </a:lnTo>
                  <a:lnTo>
                    <a:pt x="3005504" y="20065"/>
                  </a:lnTo>
                  <a:lnTo>
                    <a:pt x="2952003" y="18923"/>
                  </a:lnTo>
                  <a:lnTo>
                    <a:pt x="2919043" y="17652"/>
                  </a:lnTo>
                  <a:lnTo>
                    <a:pt x="2890476" y="16001"/>
                  </a:lnTo>
                  <a:lnTo>
                    <a:pt x="2830768" y="11049"/>
                  </a:lnTo>
                  <a:lnTo>
                    <a:pt x="2790308" y="9016"/>
                  </a:lnTo>
                  <a:lnTo>
                    <a:pt x="2745772" y="7747"/>
                  </a:lnTo>
                  <a:lnTo>
                    <a:pt x="2697758" y="7238"/>
                  </a:lnTo>
                  <a:close/>
                </a:path>
                <a:path extrusionOk="0" h="42544" w="10517505">
                  <a:moveTo>
                    <a:pt x="5530372" y="4825"/>
                  </a:moveTo>
                  <a:lnTo>
                    <a:pt x="5478766" y="4825"/>
                  </a:lnTo>
                  <a:lnTo>
                    <a:pt x="5266875" y="7365"/>
                  </a:lnTo>
                  <a:lnTo>
                    <a:pt x="4992722" y="15875"/>
                  </a:lnTo>
                  <a:lnTo>
                    <a:pt x="4878005" y="18541"/>
                  </a:lnTo>
                  <a:lnTo>
                    <a:pt x="4703458" y="19938"/>
                  </a:lnTo>
                  <a:lnTo>
                    <a:pt x="6039704" y="19938"/>
                  </a:lnTo>
                  <a:lnTo>
                    <a:pt x="5824848" y="10160"/>
                  </a:lnTo>
                  <a:lnTo>
                    <a:pt x="5681147" y="6350"/>
                  </a:lnTo>
                  <a:lnTo>
                    <a:pt x="5530372" y="4825"/>
                  </a:lnTo>
                  <a:close/>
                </a:path>
                <a:path extrusionOk="0" h="42544" w="10517505">
                  <a:moveTo>
                    <a:pt x="1525703" y="10794"/>
                  </a:moveTo>
                  <a:lnTo>
                    <a:pt x="989214" y="16763"/>
                  </a:lnTo>
                  <a:lnTo>
                    <a:pt x="1852531" y="16763"/>
                  </a:lnTo>
                  <a:lnTo>
                    <a:pt x="1705066" y="12446"/>
                  </a:lnTo>
                  <a:lnTo>
                    <a:pt x="1586245" y="10922"/>
                  </a:lnTo>
                  <a:lnTo>
                    <a:pt x="1525703" y="10794"/>
                  </a:lnTo>
                  <a:close/>
                </a:path>
                <a:path extrusionOk="0" h="42544" w="10517505">
                  <a:moveTo>
                    <a:pt x="7917786" y="12191"/>
                  </a:moveTo>
                  <a:lnTo>
                    <a:pt x="7882082" y="12318"/>
                  </a:lnTo>
                  <a:lnTo>
                    <a:pt x="7661472" y="15875"/>
                  </a:lnTo>
                  <a:lnTo>
                    <a:pt x="8580751" y="15875"/>
                  </a:lnTo>
                  <a:lnTo>
                    <a:pt x="8566442" y="15112"/>
                  </a:lnTo>
                  <a:lnTo>
                    <a:pt x="8033362" y="15112"/>
                  </a:lnTo>
                  <a:lnTo>
                    <a:pt x="7954223" y="12700"/>
                  </a:lnTo>
                  <a:lnTo>
                    <a:pt x="7917786" y="12191"/>
                  </a:lnTo>
                  <a:close/>
                </a:path>
                <a:path extrusionOk="0" h="42544" w="10517505">
                  <a:moveTo>
                    <a:pt x="8358257" y="8889"/>
                  </a:moveTo>
                  <a:lnTo>
                    <a:pt x="8304175" y="9398"/>
                  </a:lnTo>
                  <a:lnTo>
                    <a:pt x="8116454" y="14477"/>
                  </a:lnTo>
                  <a:lnTo>
                    <a:pt x="8074392" y="15112"/>
                  </a:lnTo>
                  <a:lnTo>
                    <a:pt x="8566442" y="15112"/>
                  </a:lnTo>
                  <a:lnTo>
                    <a:pt x="8478202" y="10922"/>
                  </a:lnTo>
                  <a:lnTo>
                    <a:pt x="8416114" y="9398"/>
                  </a:lnTo>
                  <a:lnTo>
                    <a:pt x="8358257" y="8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847725" y="1710016"/>
              <a:ext cx="10516235" cy="42545"/>
            </a:xfrm>
            <a:custGeom>
              <a:rect b="b" l="l" r="r" t="t"/>
              <a:pathLst>
                <a:path extrusionOk="0" h="42544" w="10516235">
                  <a:moveTo>
                    <a:pt x="0" y="14008"/>
                  </a:moveTo>
                  <a:lnTo>
                    <a:pt x="40467" y="11228"/>
                  </a:lnTo>
                  <a:lnTo>
                    <a:pt x="82330" y="9413"/>
                  </a:lnTo>
                  <a:lnTo>
                    <a:pt x="125975" y="8448"/>
                  </a:lnTo>
                  <a:lnTo>
                    <a:pt x="171788" y="8217"/>
                  </a:lnTo>
                  <a:lnTo>
                    <a:pt x="220156" y="8604"/>
                  </a:lnTo>
                  <a:lnTo>
                    <a:pt x="271466" y="9493"/>
                  </a:lnTo>
                  <a:lnTo>
                    <a:pt x="326104" y="10767"/>
                  </a:lnTo>
                  <a:lnTo>
                    <a:pt x="384458" y="12311"/>
                  </a:lnTo>
                  <a:lnTo>
                    <a:pt x="446913" y="14008"/>
                  </a:lnTo>
                  <a:lnTo>
                    <a:pt x="491808" y="14951"/>
                  </a:lnTo>
                  <a:lnTo>
                    <a:pt x="537090" y="15431"/>
                  </a:lnTo>
                  <a:lnTo>
                    <a:pt x="582910" y="15532"/>
                  </a:lnTo>
                  <a:lnTo>
                    <a:pt x="629420" y="15338"/>
                  </a:lnTo>
                  <a:lnTo>
                    <a:pt x="676772" y="14931"/>
                  </a:lnTo>
                  <a:lnTo>
                    <a:pt x="725119" y="14394"/>
                  </a:lnTo>
                  <a:lnTo>
                    <a:pt x="774611" y="13811"/>
                  </a:lnTo>
                  <a:lnTo>
                    <a:pt x="825401" y="13266"/>
                  </a:lnTo>
                  <a:lnTo>
                    <a:pt x="877641" y="12841"/>
                  </a:lnTo>
                  <a:lnTo>
                    <a:pt x="931483" y="12619"/>
                  </a:lnTo>
                  <a:lnTo>
                    <a:pt x="987078" y="12684"/>
                  </a:lnTo>
                  <a:lnTo>
                    <a:pt x="1044579" y="13120"/>
                  </a:lnTo>
                  <a:lnTo>
                    <a:pt x="1104138" y="14008"/>
                  </a:lnTo>
                  <a:lnTo>
                    <a:pt x="1155013" y="14882"/>
                  </a:lnTo>
                  <a:lnTo>
                    <a:pt x="1202982" y="15537"/>
                  </a:lnTo>
                  <a:lnTo>
                    <a:pt x="1248713" y="15995"/>
                  </a:lnTo>
                  <a:lnTo>
                    <a:pt x="1292876" y="16278"/>
                  </a:lnTo>
                  <a:lnTo>
                    <a:pt x="1336138" y="16407"/>
                  </a:lnTo>
                  <a:lnTo>
                    <a:pt x="1379171" y="16404"/>
                  </a:lnTo>
                  <a:lnTo>
                    <a:pt x="1422642" y="16290"/>
                  </a:lnTo>
                  <a:lnTo>
                    <a:pt x="1467222" y="16088"/>
                  </a:lnTo>
                  <a:lnTo>
                    <a:pt x="1513578" y="15819"/>
                  </a:lnTo>
                  <a:lnTo>
                    <a:pt x="1562382" y="15504"/>
                  </a:lnTo>
                  <a:lnTo>
                    <a:pt x="1614301" y="15165"/>
                  </a:lnTo>
                  <a:lnTo>
                    <a:pt x="1670005" y="14825"/>
                  </a:lnTo>
                  <a:lnTo>
                    <a:pt x="1730163" y="14504"/>
                  </a:lnTo>
                  <a:lnTo>
                    <a:pt x="1795444" y="14225"/>
                  </a:lnTo>
                  <a:lnTo>
                    <a:pt x="1866519" y="14008"/>
                  </a:lnTo>
                  <a:lnTo>
                    <a:pt x="1937705" y="13963"/>
                  </a:lnTo>
                  <a:lnTo>
                    <a:pt x="1993625" y="14168"/>
                  </a:lnTo>
                  <a:lnTo>
                    <a:pt x="2036295" y="14563"/>
                  </a:lnTo>
                  <a:lnTo>
                    <a:pt x="2089958" y="15676"/>
                  </a:lnTo>
                  <a:lnTo>
                    <a:pt x="2121524" y="17247"/>
                  </a:lnTo>
                  <a:lnTo>
                    <a:pt x="2127070" y="17501"/>
                  </a:lnTo>
                  <a:lnTo>
                    <a:pt x="2178178" y="15544"/>
                  </a:lnTo>
                  <a:lnTo>
                    <a:pt x="2208276" y="14008"/>
                  </a:lnTo>
                  <a:lnTo>
                    <a:pt x="2272140" y="11729"/>
                  </a:lnTo>
                  <a:lnTo>
                    <a:pt x="2325115" y="11542"/>
                  </a:lnTo>
                  <a:lnTo>
                    <a:pt x="2370725" y="12649"/>
                  </a:lnTo>
                  <a:lnTo>
                    <a:pt x="2412496" y="14248"/>
                  </a:lnTo>
                  <a:lnTo>
                    <a:pt x="2453954" y="15541"/>
                  </a:lnTo>
                  <a:lnTo>
                    <a:pt x="2498624" y="15728"/>
                  </a:lnTo>
                  <a:lnTo>
                    <a:pt x="2550033" y="14008"/>
                  </a:lnTo>
                  <a:lnTo>
                    <a:pt x="2575973" y="12962"/>
                  </a:lnTo>
                  <a:lnTo>
                    <a:pt x="2607402" y="12221"/>
                  </a:lnTo>
                  <a:lnTo>
                    <a:pt x="2643849" y="11751"/>
                  </a:lnTo>
                  <a:lnTo>
                    <a:pt x="2684843" y="11516"/>
                  </a:lnTo>
                  <a:lnTo>
                    <a:pt x="2729915" y="11482"/>
                  </a:lnTo>
                  <a:lnTo>
                    <a:pt x="2778593" y="11613"/>
                  </a:lnTo>
                  <a:lnTo>
                    <a:pt x="2830408" y="11875"/>
                  </a:lnTo>
                  <a:lnTo>
                    <a:pt x="2884889" y="12233"/>
                  </a:lnTo>
                  <a:lnTo>
                    <a:pt x="2941566" y="12651"/>
                  </a:lnTo>
                  <a:lnTo>
                    <a:pt x="2999968" y="13096"/>
                  </a:lnTo>
                  <a:lnTo>
                    <a:pt x="3059624" y="13532"/>
                  </a:lnTo>
                  <a:lnTo>
                    <a:pt x="3120065" y="13924"/>
                  </a:lnTo>
                  <a:lnTo>
                    <a:pt x="3180820" y="14238"/>
                  </a:lnTo>
                  <a:lnTo>
                    <a:pt x="3241418" y="14438"/>
                  </a:lnTo>
                  <a:lnTo>
                    <a:pt x="3301389" y="14490"/>
                  </a:lnTo>
                  <a:lnTo>
                    <a:pt x="3360263" y="14358"/>
                  </a:lnTo>
                  <a:lnTo>
                    <a:pt x="3417570" y="14008"/>
                  </a:lnTo>
                  <a:lnTo>
                    <a:pt x="3488842" y="13413"/>
                  </a:lnTo>
                  <a:lnTo>
                    <a:pt x="3555460" y="12867"/>
                  </a:lnTo>
                  <a:lnTo>
                    <a:pt x="3617751" y="12385"/>
                  </a:lnTo>
                  <a:lnTo>
                    <a:pt x="3676043" y="11979"/>
                  </a:lnTo>
                  <a:lnTo>
                    <a:pt x="3730663" y="11663"/>
                  </a:lnTo>
                  <a:lnTo>
                    <a:pt x="3781940" y="11452"/>
                  </a:lnTo>
                  <a:lnTo>
                    <a:pt x="3830202" y="11357"/>
                  </a:lnTo>
                  <a:lnTo>
                    <a:pt x="3875775" y="11393"/>
                  </a:lnTo>
                  <a:lnTo>
                    <a:pt x="3918989" y="11573"/>
                  </a:lnTo>
                  <a:lnTo>
                    <a:pt x="3960169" y="11911"/>
                  </a:lnTo>
                  <a:lnTo>
                    <a:pt x="3999645" y="12421"/>
                  </a:lnTo>
                  <a:lnTo>
                    <a:pt x="4037745" y="13115"/>
                  </a:lnTo>
                  <a:lnTo>
                    <a:pt x="4136507" y="15574"/>
                  </a:lnTo>
                  <a:lnTo>
                    <a:pt x="4187957" y="16585"/>
                  </a:lnTo>
                  <a:lnTo>
                    <a:pt x="4232725" y="17061"/>
                  </a:lnTo>
                  <a:lnTo>
                    <a:pt x="4274390" y="17021"/>
                  </a:lnTo>
                  <a:lnTo>
                    <a:pt x="4316530" y="16485"/>
                  </a:lnTo>
                  <a:lnTo>
                    <a:pt x="4362724" y="15474"/>
                  </a:lnTo>
                  <a:lnTo>
                    <a:pt x="4416552" y="14008"/>
                  </a:lnTo>
                  <a:lnTo>
                    <a:pt x="4452026" y="13529"/>
                  </a:lnTo>
                  <a:lnTo>
                    <a:pt x="4494306" y="13791"/>
                  </a:lnTo>
                  <a:lnTo>
                    <a:pt x="4542222" y="14612"/>
                  </a:lnTo>
                  <a:lnTo>
                    <a:pt x="4594601" y="15812"/>
                  </a:lnTo>
                  <a:lnTo>
                    <a:pt x="4650275" y="17213"/>
                  </a:lnTo>
                  <a:lnTo>
                    <a:pt x="4708072" y="18633"/>
                  </a:lnTo>
                  <a:lnTo>
                    <a:pt x="4766822" y="19893"/>
                  </a:lnTo>
                  <a:lnTo>
                    <a:pt x="4825354" y="20813"/>
                  </a:lnTo>
                  <a:lnTo>
                    <a:pt x="4882498" y="21213"/>
                  </a:lnTo>
                  <a:lnTo>
                    <a:pt x="4937082" y="20912"/>
                  </a:lnTo>
                  <a:lnTo>
                    <a:pt x="4987937" y="19731"/>
                  </a:lnTo>
                  <a:lnTo>
                    <a:pt x="5033892" y="17490"/>
                  </a:lnTo>
                  <a:lnTo>
                    <a:pt x="5073777" y="14008"/>
                  </a:lnTo>
                  <a:lnTo>
                    <a:pt x="5103909" y="11407"/>
                  </a:lnTo>
                  <a:lnTo>
                    <a:pt x="5138325" y="9872"/>
                  </a:lnTo>
                  <a:lnTo>
                    <a:pt x="5176690" y="9253"/>
                  </a:lnTo>
                  <a:lnTo>
                    <a:pt x="5218668" y="9403"/>
                  </a:lnTo>
                  <a:lnTo>
                    <a:pt x="5263928" y="10174"/>
                  </a:lnTo>
                  <a:lnTo>
                    <a:pt x="5312134" y="11418"/>
                  </a:lnTo>
                  <a:lnTo>
                    <a:pt x="5362952" y="12988"/>
                  </a:lnTo>
                  <a:lnTo>
                    <a:pt x="5416048" y="14734"/>
                  </a:lnTo>
                  <a:lnTo>
                    <a:pt x="5471089" y="16510"/>
                  </a:lnTo>
                  <a:lnTo>
                    <a:pt x="5527740" y="18166"/>
                  </a:lnTo>
                  <a:lnTo>
                    <a:pt x="5585666" y="19556"/>
                  </a:lnTo>
                  <a:lnTo>
                    <a:pt x="5644535" y="20532"/>
                  </a:lnTo>
                  <a:lnTo>
                    <a:pt x="5704011" y="20944"/>
                  </a:lnTo>
                  <a:lnTo>
                    <a:pt x="5763761" y="20646"/>
                  </a:lnTo>
                  <a:lnTo>
                    <a:pt x="5823451" y="19489"/>
                  </a:lnTo>
                  <a:lnTo>
                    <a:pt x="5882747" y="17326"/>
                  </a:lnTo>
                  <a:lnTo>
                    <a:pt x="5941314" y="14008"/>
                  </a:lnTo>
                  <a:lnTo>
                    <a:pt x="6024315" y="9019"/>
                  </a:lnTo>
                  <a:lnTo>
                    <a:pt x="6095034" y="6022"/>
                  </a:lnTo>
                  <a:lnTo>
                    <a:pt x="6155377" y="4685"/>
                  </a:lnTo>
                  <a:lnTo>
                    <a:pt x="6207252" y="4679"/>
                  </a:lnTo>
                  <a:lnTo>
                    <a:pt x="6252564" y="5670"/>
                  </a:lnTo>
                  <a:lnTo>
                    <a:pt x="6293220" y="7327"/>
                  </a:lnTo>
                  <a:lnTo>
                    <a:pt x="6331126" y="9319"/>
                  </a:lnTo>
                  <a:lnTo>
                    <a:pt x="6368189" y="11315"/>
                  </a:lnTo>
                  <a:lnTo>
                    <a:pt x="6406315" y="12983"/>
                  </a:lnTo>
                  <a:lnTo>
                    <a:pt x="6447411" y="13991"/>
                  </a:lnTo>
                  <a:lnTo>
                    <a:pt x="6493383" y="14008"/>
                  </a:lnTo>
                  <a:lnTo>
                    <a:pt x="6543551" y="13192"/>
                  </a:lnTo>
                  <a:lnTo>
                    <a:pt x="6595557" y="12035"/>
                  </a:lnTo>
                  <a:lnTo>
                    <a:pt x="6648790" y="10704"/>
                  </a:lnTo>
                  <a:lnTo>
                    <a:pt x="6702639" y="9367"/>
                  </a:lnTo>
                  <a:lnTo>
                    <a:pt x="6756491" y="8194"/>
                  </a:lnTo>
                  <a:lnTo>
                    <a:pt x="6809737" y="7353"/>
                  </a:lnTo>
                  <a:lnTo>
                    <a:pt x="6861763" y="7011"/>
                  </a:lnTo>
                  <a:lnTo>
                    <a:pt x="6911959" y="7337"/>
                  </a:lnTo>
                  <a:lnTo>
                    <a:pt x="6959714" y="8500"/>
                  </a:lnTo>
                  <a:lnTo>
                    <a:pt x="7004415" y="10668"/>
                  </a:lnTo>
                  <a:lnTo>
                    <a:pt x="7045452" y="14008"/>
                  </a:lnTo>
                  <a:lnTo>
                    <a:pt x="7080959" y="17078"/>
                  </a:lnTo>
                  <a:lnTo>
                    <a:pt x="7121097" y="19559"/>
                  </a:lnTo>
                  <a:lnTo>
                    <a:pt x="7165284" y="21474"/>
                  </a:lnTo>
                  <a:lnTo>
                    <a:pt x="7212944" y="22842"/>
                  </a:lnTo>
                  <a:lnTo>
                    <a:pt x="7263498" y="23685"/>
                  </a:lnTo>
                  <a:lnTo>
                    <a:pt x="7316367" y="24023"/>
                  </a:lnTo>
                  <a:lnTo>
                    <a:pt x="7370972" y="23877"/>
                  </a:lnTo>
                  <a:lnTo>
                    <a:pt x="7426736" y="23269"/>
                  </a:lnTo>
                  <a:lnTo>
                    <a:pt x="7483079" y="22218"/>
                  </a:lnTo>
                  <a:lnTo>
                    <a:pt x="7539423" y="20745"/>
                  </a:lnTo>
                  <a:lnTo>
                    <a:pt x="7595190" y="18872"/>
                  </a:lnTo>
                  <a:lnTo>
                    <a:pt x="7649800" y="16620"/>
                  </a:lnTo>
                  <a:lnTo>
                    <a:pt x="7702677" y="14008"/>
                  </a:lnTo>
                  <a:lnTo>
                    <a:pt x="7749401" y="11603"/>
                  </a:lnTo>
                  <a:lnTo>
                    <a:pt x="7799352" y="9256"/>
                  </a:lnTo>
                  <a:lnTo>
                    <a:pt x="7851922" y="7034"/>
                  </a:lnTo>
                  <a:lnTo>
                    <a:pt x="7906500" y="5003"/>
                  </a:lnTo>
                  <a:lnTo>
                    <a:pt x="7962476" y="3227"/>
                  </a:lnTo>
                  <a:lnTo>
                    <a:pt x="8019242" y="1773"/>
                  </a:lnTo>
                  <a:lnTo>
                    <a:pt x="8076187" y="707"/>
                  </a:lnTo>
                  <a:lnTo>
                    <a:pt x="8132702" y="94"/>
                  </a:lnTo>
                  <a:lnTo>
                    <a:pt x="8188177" y="0"/>
                  </a:lnTo>
                  <a:lnTo>
                    <a:pt x="8242003" y="490"/>
                  </a:lnTo>
                  <a:lnTo>
                    <a:pt x="8293570" y="1630"/>
                  </a:lnTo>
                  <a:lnTo>
                    <a:pt x="8342269" y="3486"/>
                  </a:lnTo>
                  <a:lnTo>
                    <a:pt x="8387489" y="6124"/>
                  </a:lnTo>
                  <a:lnTo>
                    <a:pt x="8428622" y="9610"/>
                  </a:lnTo>
                  <a:lnTo>
                    <a:pt x="8465058" y="14008"/>
                  </a:lnTo>
                  <a:lnTo>
                    <a:pt x="8500559" y="18291"/>
                  </a:lnTo>
                  <a:lnTo>
                    <a:pt x="8539156" y="21463"/>
                  </a:lnTo>
                  <a:lnTo>
                    <a:pt x="8580641" y="23640"/>
                  </a:lnTo>
                  <a:lnTo>
                    <a:pt x="8624803" y="24936"/>
                  </a:lnTo>
                  <a:lnTo>
                    <a:pt x="8671433" y="25466"/>
                  </a:lnTo>
                  <a:lnTo>
                    <a:pt x="8720321" y="25347"/>
                  </a:lnTo>
                  <a:lnTo>
                    <a:pt x="8771260" y="24692"/>
                  </a:lnTo>
                  <a:lnTo>
                    <a:pt x="8824039" y="23617"/>
                  </a:lnTo>
                  <a:lnTo>
                    <a:pt x="8878449" y="22238"/>
                  </a:lnTo>
                  <a:lnTo>
                    <a:pt x="8934280" y="20669"/>
                  </a:lnTo>
                  <a:lnTo>
                    <a:pt x="8991324" y="19025"/>
                  </a:lnTo>
                  <a:lnTo>
                    <a:pt x="9049371" y="17422"/>
                  </a:lnTo>
                  <a:lnTo>
                    <a:pt x="9108212" y="15975"/>
                  </a:lnTo>
                  <a:lnTo>
                    <a:pt x="9167638" y="14798"/>
                  </a:lnTo>
                  <a:lnTo>
                    <a:pt x="9227439" y="14008"/>
                  </a:lnTo>
                  <a:lnTo>
                    <a:pt x="9264699" y="13643"/>
                  </a:lnTo>
                  <a:lnTo>
                    <a:pt x="9304464" y="13225"/>
                  </a:lnTo>
                  <a:lnTo>
                    <a:pt x="9346562" y="12766"/>
                  </a:lnTo>
                  <a:lnTo>
                    <a:pt x="9390822" y="12275"/>
                  </a:lnTo>
                  <a:lnTo>
                    <a:pt x="9437071" y="11765"/>
                  </a:lnTo>
                  <a:lnTo>
                    <a:pt x="9485138" y="11245"/>
                  </a:lnTo>
                  <a:lnTo>
                    <a:pt x="9534852" y="10727"/>
                  </a:lnTo>
                  <a:lnTo>
                    <a:pt x="9586040" y="10221"/>
                  </a:lnTo>
                  <a:lnTo>
                    <a:pt x="9638532" y="9738"/>
                  </a:lnTo>
                  <a:lnTo>
                    <a:pt x="9692155" y="9290"/>
                  </a:lnTo>
                  <a:lnTo>
                    <a:pt x="9746738" y="8886"/>
                  </a:lnTo>
                  <a:lnTo>
                    <a:pt x="9802110" y="8538"/>
                  </a:lnTo>
                  <a:lnTo>
                    <a:pt x="9858098" y="8257"/>
                  </a:lnTo>
                  <a:lnTo>
                    <a:pt x="9914532" y="8052"/>
                  </a:lnTo>
                  <a:lnTo>
                    <a:pt x="9971239" y="7936"/>
                  </a:lnTo>
                  <a:lnTo>
                    <a:pt x="10028048" y="7920"/>
                  </a:lnTo>
                  <a:lnTo>
                    <a:pt x="10084787" y="8012"/>
                  </a:lnTo>
                  <a:lnTo>
                    <a:pt x="10141285" y="8226"/>
                  </a:lnTo>
                  <a:lnTo>
                    <a:pt x="10197370" y="8571"/>
                  </a:lnTo>
                  <a:lnTo>
                    <a:pt x="10252871" y="9058"/>
                  </a:lnTo>
                  <a:lnTo>
                    <a:pt x="10307615" y="9699"/>
                  </a:lnTo>
                  <a:lnTo>
                    <a:pt x="10361432" y="10503"/>
                  </a:lnTo>
                  <a:lnTo>
                    <a:pt x="10414149" y="11482"/>
                  </a:lnTo>
                  <a:lnTo>
                    <a:pt x="10465596" y="12647"/>
                  </a:lnTo>
                  <a:lnTo>
                    <a:pt x="10515600" y="14008"/>
                  </a:lnTo>
                  <a:lnTo>
                    <a:pt x="10515727" y="22517"/>
                  </a:lnTo>
                  <a:lnTo>
                    <a:pt x="10515600" y="24168"/>
                  </a:lnTo>
                  <a:lnTo>
                    <a:pt x="10515600" y="33058"/>
                  </a:lnTo>
                  <a:lnTo>
                    <a:pt x="10460085" y="30934"/>
                  </a:lnTo>
                  <a:lnTo>
                    <a:pt x="10407703" y="29970"/>
                  </a:lnTo>
                  <a:lnTo>
                    <a:pt x="10357739" y="29897"/>
                  </a:lnTo>
                  <a:lnTo>
                    <a:pt x="10309477" y="30445"/>
                  </a:lnTo>
                  <a:lnTo>
                    <a:pt x="10262203" y="31344"/>
                  </a:lnTo>
                  <a:lnTo>
                    <a:pt x="10215202" y="32324"/>
                  </a:lnTo>
                  <a:lnTo>
                    <a:pt x="10167759" y="33117"/>
                  </a:lnTo>
                  <a:lnTo>
                    <a:pt x="10119159" y="33451"/>
                  </a:lnTo>
                  <a:lnTo>
                    <a:pt x="10068687" y="33058"/>
                  </a:lnTo>
                  <a:lnTo>
                    <a:pt x="10004319" y="31765"/>
                  </a:lnTo>
                  <a:lnTo>
                    <a:pt x="9965490" y="30895"/>
                  </a:lnTo>
                  <a:lnTo>
                    <a:pt x="9922778" y="29945"/>
                  </a:lnTo>
                  <a:lnTo>
                    <a:pt x="9876595" y="28964"/>
                  </a:lnTo>
                  <a:lnTo>
                    <a:pt x="9827350" y="28001"/>
                  </a:lnTo>
                  <a:lnTo>
                    <a:pt x="9775456" y="27109"/>
                  </a:lnTo>
                  <a:lnTo>
                    <a:pt x="9721322" y="26336"/>
                  </a:lnTo>
                  <a:lnTo>
                    <a:pt x="9665361" y="25732"/>
                  </a:lnTo>
                  <a:lnTo>
                    <a:pt x="9607981" y="25350"/>
                  </a:lnTo>
                  <a:lnTo>
                    <a:pt x="9549595" y="25237"/>
                  </a:lnTo>
                  <a:lnTo>
                    <a:pt x="9490614" y="25446"/>
                  </a:lnTo>
                  <a:lnTo>
                    <a:pt x="9431447" y="26025"/>
                  </a:lnTo>
                  <a:lnTo>
                    <a:pt x="9372507" y="27026"/>
                  </a:lnTo>
                  <a:lnTo>
                    <a:pt x="9314203" y="28498"/>
                  </a:lnTo>
                  <a:lnTo>
                    <a:pt x="9256947" y="30492"/>
                  </a:lnTo>
                  <a:lnTo>
                    <a:pt x="9201150" y="33058"/>
                  </a:lnTo>
                  <a:lnTo>
                    <a:pt x="9134156" y="35978"/>
                  </a:lnTo>
                  <a:lnTo>
                    <a:pt x="9075773" y="37415"/>
                  </a:lnTo>
                  <a:lnTo>
                    <a:pt x="9024401" y="37642"/>
                  </a:lnTo>
                  <a:lnTo>
                    <a:pt x="8978437" y="36929"/>
                  </a:lnTo>
                  <a:lnTo>
                    <a:pt x="8936280" y="35548"/>
                  </a:lnTo>
                  <a:lnTo>
                    <a:pt x="8896329" y="33772"/>
                  </a:lnTo>
                  <a:lnTo>
                    <a:pt x="8856983" y="31871"/>
                  </a:lnTo>
                  <a:lnTo>
                    <a:pt x="8816640" y="30117"/>
                  </a:lnTo>
                  <a:lnTo>
                    <a:pt x="8773698" y="28782"/>
                  </a:lnTo>
                  <a:lnTo>
                    <a:pt x="8726557" y="28136"/>
                  </a:lnTo>
                  <a:lnTo>
                    <a:pt x="8673616" y="28453"/>
                  </a:lnTo>
                  <a:lnTo>
                    <a:pt x="8613272" y="30003"/>
                  </a:lnTo>
                  <a:lnTo>
                    <a:pt x="8543925" y="33058"/>
                  </a:lnTo>
                  <a:lnTo>
                    <a:pt x="8450151" y="37733"/>
                  </a:lnTo>
                  <a:lnTo>
                    <a:pt x="8380739" y="40660"/>
                  </a:lnTo>
                  <a:lnTo>
                    <a:pt x="8331228" y="42089"/>
                  </a:lnTo>
                  <a:lnTo>
                    <a:pt x="8297154" y="42267"/>
                  </a:lnTo>
                  <a:lnTo>
                    <a:pt x="8274055" y="41441"/>
                  </a:lnTo>
                  <a:lnTo>
                    <a:pt x="8257469" y="39860"/>
                  </a:lnTo>
                  <a:lnTo>
                    <a:pt x="8242934" y="37770"/>
                  </a:lnTo>
                  <a:lnTo>
                    <a:pt x="8225988" y="35420"/>
                  </a:lnTo>
                  <a:lnTo>
                    <a:pt x="8178274" y="31472"/>
                  </a:lnTo>
                  <a:lnTo>
                    <a:pt x="8108977" y="28469"/>
                  </a:lnTo>
                  <a:lnTo>
                    <a:pt x="8065209" y="27177"/>
                  </a:lnTo>
                  <a:lnTo>
                    <a:pt x="8016453" y="26108"/>
                  </a:lnTo>
                  <a:lnTo>
                    <a:pt x="7963526" y="25323"/>
                  </a:lnTo>
                  <a:lnTo>
                    <a:pt x="7907245" y="24886"/>
                  </a:lnTo>
                  <a:lnTo>
                    <a:pt x="7848429" y="24859"/>
                  </a:lnTo>
                  <a:lnTo>
                    <a:pt x="7787895" y="25304"/>
                  </a:lnTo>
                  <a:lnTo>
                    <a:pt x="7726462" y="26284"/>
                  </a:lnTo>
                  <a:lnTo>
                    <a:pt x="7664947" y="27862"/>
                  </a:lnTo>
                  <a:lnTo>
                    <a:pt x="7604168" y="30099"/>
                  </a:lnTo>
                  <a:lnTo>
                    <a:pt x="7544943" y="33058"/>
                  </a:lnTo>
                  <a:lnTo>
                    <a:pt x="7477860" y="36545"/>
                  </a:lnTo>
                  <a:lnTo>
                    <a:pt x="7414125" y="39148"/>
                  </a:lnTo>
                  <a:lnTo>
                    <a:pt x="7353749" y="40931"/>
                  </a:lnTo>
                  <a:lnTo>
                    <a:pt x="7296741" y="41955"/>
                  </a:lnTo>
                  <a:lnTo>
                    <a:pt x="7243112" y="42281"/>
                  </a:lnTo>
                  <a:lnTo>
                    <a:pt x="7192873" y="41972"/>
                  </a:lnTo>
                  <a:lnTo>
                    <a:pt x="7146033" y="41089"/>
                  </a:lnTo>
                  <a:lnTo>
                    <a:pt x="7102602" y="39695"/>
                  </a:lnTo>
                  <a:lnTo>
                    <a:pt x="7062592" y="37850"/>
                  </a:lnTo>
                  <a:lnTo>
                    <a:pt x="6992874" y="33058"/>
                  </a:lnTo>
                  <a:lnTo>
                    <a:pt x="6959194" y="30519"/>
                  </a:lnTo>
                  <a:lnTo>
                    <a:pt x="6879249" y="26566"/>
                  </a:lnTo>
                  <a:lnTo>
                    <a:pt x="6833655" y="25251"/>
                  </a:lnTo>
                  <a:lnTo>
                    <a:pt x="6784759" y="24445"/>
                  </a:lnTo>
                  <a:lnTo>
                    <a:pt x="6732896" y="24196"/>
                  </a:lnTo>
                  <a:lnTo>
                    <a:pt x="6678402" y="24554"/>
                  </a:lnTo>
                  <a:lnTo>
                    <a:pt x="6621611" y="25570"/>
                  </a:lnTo>
                  <a:lnTo>
                    <a:pt x="6562857" y="27292"/>
                  </a:lnTo>
                  <a:lnTo>
                    <a:pt x="6502477" y="29772"/>
                  </a:lnTo>
                  <a:lnTo>
                    <a:pt x="6440805" y="33058"/>
                  </a:lnTo>
                  <a:lnTo>
                    <a:pt x="6379662" y="36244"/>
                  </a:lnTo>
                  <a:lnTo>
                    <a:pt x="6320658" y="38463"/>
                  </a:lnTo>
                  <a:lnTo>
                    <a:pt x="6263811" y="39825"/>
                  </a:lnTo>
                  <a:lnTo>
                    <a:pt x="6209138" y="40440"/>
                  </a:lnTo>
                  <a:lnTo>
                    <a:pt x="6156656" y="40418"/>
                  </a:lnTo>
                  <a:lnTo>
                    <a:pt x="6106382" y="39868"/>
                  </a:lnTo>
                  <a:lnTo>
                    <a:pt x="6058333" y="38901"/>
                  </a:lnTo>
                  <a:lnTo>
                    <a:pt x="6012527" y="37627"/>
                  </a:lnTo>
                  <a:lnTo>
                    <a:pt x="5968981" y="36155"/>
                  </a:lnTo>
                  <a:lnTo>
                    <a:pt x="5927711" y="34595"/>
                  </a:lnTo>
                  <a:lnTo>
                    <a:pt x="5888735" y="33058"/>
                  </a:lnTo>
                  <a:lnTo>
                    <a:pt x="5849980" y="32082"/>
                  </a:lnTo>
                  <a:lnTo>
                    <a:pt x="5809284" y="31981"/>
                  </a:lnTo>
                  <a:lnTo>
                    <a:pt x="5766531" y="32529"/>
                  </a:lnTo>
                  <a:lnTo>
                    <a:pt x="5721606" y="33499"/>
                  </a:lnTo>
                  <a:lnTo>
                    <a:pt x="5674395" y="34664"/>
                  </a:lnTo>
                  <a:lnTo>
                    <a:pt x="5624782" y="35798"/>
                  </a:lnTo>
                  <a:lnTo>
                    <a:pt x="5572653" y="36673"/>
                  </a:lnTo>
                  <a:lnTo>
                    <a:pt x="5517892" y="37063"/>
                  </a:lnTo>
                  <a:lnTo>
                    <a:pt x="5460384" y="36742"/>
                  </a:lnTo>
                  <a:lnTo>
                    <a:pt x="5400014" y="35483"/>
                  </a:lnTo>
                  <a:lnTo>
                    <a:pt x="5336667" y="33058"/>
                  </a:lnTo>
                  <a:lnTo>
                    <a:pt x="5288787" y="31214"/>
                  </a:lnTo>
                  <a:lnTo>
                    <a:pt x="5240322" y="30126"/>
                  </a:lnTo>
                  <a:lnTo>
                    <a:pt x="5191310" y="29681"/>
                  </a:lnTo>
                  <a:lnTo>
                    <a:pt x="5141789" y="29765"/>
                  </a:lnTo>
                  <a:lnTo>
                    <a:pt x="5091796" y="30264"/>
                  </a:lnTo>
                  <a:lnTo>
                    <a:pt x="5041370" y="31065"/>
                  </a:lnTo>
                  <a:lnTo>
                    <a:pt x="4990548" y="32053"/>
                  </a:lnTo>
                  <a:lnTo>
                    <a:pt x="4939369" y="33115"/>
                  </a:lnTo>
                  <a:lnTo>
                    <a:pt x="4887870" y="34137"/>
                  </a:lnTo>
                  <a:lnTo>
                    <a:pt x="4836089" y="35005"/>
                  </a:lnTo>
                  <a:lnTo>
                    <a:pt x="4784064" y="35606"/>
                  </a:lnTo>
                  <a:lnTo>
                    <a:pt x="4731834" y="35826"/>
                  </a:lnTo>
                  <a:lnTo>
                    <a:pt x="4679435" y="35550"/>
                  </a:lnTo>
                  <a:lnTo>
                    <a:pt x="4626906" y="34665"/>
                  </a:lnTo>
                  <a:lnTo>
                    <a:pt x="4574286" y="33058"/>
                  </a:lnTo>
                  <a:lnTo>
                    <a:pt x="4514879" y="31077"/>
                  </a:lnTo>
                  <a:lnTo>
                    <a:pt x="4457982" y="29712"/>
                  </a:lnTo>
                  <a:lnTo>
                    <a:pt x="4403312" y="28886"/>
                  </a:lnTo>
                  <a:lnTo>
                    <a:pt x="4350586" y="28519"/>
                  </a:lnTo>
                  <a:lnTo>
                    <a:pt x="4299524" y="28535"/>
                  </a:lnTo>
                  <a:lnTo>
                    <a:pt x="4249843" y="28855"/>
                  </a:lnTo>
                  <a:lnTo>
                    <a:pt x="4201261" y="29402"/>
                  </a:lnTo>
                  <a:lnTo>
                    <a:pt x="4153496" y="30096"/>
                  </a:lnTo>
                  <a:lnTo>
                    <a:pt x="4106267" y="30861"/>
                  </a:lnTo>
                  <a:lnTo>
                    <a:pt x="4059290" y="31617"/>
                  </a:lnTo>
                  <a:lnTo>
                    <a:pt x="4012285" y="32287"/>
                  </a:lnTo>
                  <a:lnTo>
                    <a:pt x="3964969" y="32794"/>
                  </a:lnTo>
                  <a:lnTo>
                    <a:pt x="3917061" y="33058"/>
                  </a:lnTo>
                  <a:lnTo>
                    <a:pt x="3836534" y="33678"/>
                  </a:lnTo>
                  <a:lnTo>
                    <a:pt x="3772129" y="34813"/>
                  </a:lnTo>
                  <a:lnTo>
                    <a:pt x="3720514" y="36031"/>
                  </a:lnTo>
                  <a:lnTo>
                    <a:pt x="3678357" y="36897"/>
                  </a:lnTo>
                  <a:lnTo>
                    <a:pt x="3642324" y="36979"/>
                  </a:lnTo>
                  <a:lnTo>
                    <a:pt x="3609084" y="35844"/>
                  </a:lnTo>
                  <a:lnTo>
                    <a:pt x="3575304" y="33058"/>
                  </a:lnTo>
                  <a:lnTo>
                    <a:pt x="3547606" y="31372"/>
                  </a:lnTo>
                  <a:lnTo>
                    <a:pt x="3510382" y="30899"/>
                  </a:lnTo>
                  <a:lnTo>
                    <a:pt x="3465307" y="31347"/>
                  </a:lnTo>
                  <a:lnTo>
                    <a:pt x="3414057" y="32425"/>
                  </a:lnTo>
                  <a:lnTo>
                    <a:pt x="3358310" y="33840"/>
                  </a:lnTo>
                  <a:lnTo>
                    <a:pt x="3299740" y="35299"/>
                  </a:lnTo>
                  <a:lnTo>
                    <a:pt x="3240025" y="36513"/>
                  </a:lnTo>
                  <a:lnTo>
                    <a:pt x="3180841" y="37187"/>
                  </a:lnTo>
                  <a:lnTo>
                    <a:pt x="3123863" y="37031"/>
                  </a:lnTo>
                  <a:lnTo>
                    <a:pt x="3070769" y="35752"/>
                  </a:lnTo>
                  <a:lnTo>
                    <a:pt x="3023235" y="33058"/>
                  </a:lnTo>
                  <a:lnTo>
                    <a:pt x="2989472" y="30896"/>
                  </a:lnTo>
                  <a:lnTo>
                    <a:pt x="2953039" y="29474"/>
                  </a:lnTo>
                  <a:lnTo>
                    <a:pt x="2913991" y="28693"/>
                  </a:lnTo>
                  <a:lnTo>
                    <a:pt x="2872381" y="28454"/>
                  </a:lnTo>
                  <a:lnTo>
                    <a:pt x="2828261" y="28655"/>
                  </a:lnTo>
                  <a:lnTo>
                    <a:pt x="2781687" y="29199"/>
                  </a:lnTo>
                  <a:lnTo>
                    <a:pt x="2732710" y="29986"/>
                  </a:lnTo>
                  <a:lnTo>
                    <a:pt x="2681385" y="30915"/>
                  </a:lnTo>
                  <a:lnTo>
                    <a:pt x="2627766" y="31888"/>
                  </a:lnTo>
                  <a:lnTo>
                    <a:pt x="2571905" y="32804"/>
                  </a:lnTo>
                  <a:lnTo>
                    <a:pt x="2513856" y="33565"/>
                  </a:lnTo>
                  <a:lnTo>
                    <a:pt x="2453673" y="34070"/>
                  </a:lnTo>
                  <a:lnTo>
                    <a:pt x="2391409" y="34220"/>
                  </a:lnTo>
                  <a:lnTo>
                    <a:pt x="2327118" y="33916"/>
                  </a:lnTo>
                  <a:lnTo>
                    <a:pt x="2260854" y="33058"/>
                  </a:lnTo>
                  <a:lnTo>
                    <a:pt x="2184931" y="31676"/>
                  </a:lnTo>
                  <a:lnTo>
                    <a:pt x="2123715" y="30465"/>
                  </a:lnTo>
                  <a:lnTo>
                    <a:pt x="2074902" y="29451"/>
                  </a:lnTo>
                  <a:lnTo>
                    <a:pt x="2036190" y="28655"/>
                  </a:lnTo>
                  <a:lnTo>
                    <a:pt x="2005279" y="28104"/>
                  </a:lnTo>
                  <a:lnTo>
                    <a:pt x="1979866" y="27819"/>
                  </a:lnTo>
                  <a:lnTo>
                    <a:pt x="1957649" y="27826"/>
                  </a:lnTo>
                  <a:lnTo>
                    <a:pt x="1913596" y="28808"/>
                  </a:lnTo>
                  <a:lnTo>
                    <a:pt x="1854705" y="31239"/>
                  </a:lnTo>
                  <a:lnTo>
                    <a:pt x="1813941" y="33058"/>
                  </a:lnTo>
                  <a:lnTo>
                    <a:pt x="1779076" y="34476"/>
                  </a:lnTo>
                  <a:lnTo>
                    <a:pt x="1739362" y="35845"/>
                  </a:lnTo>
                  <a:lnTo>
                    <a:pt x="1695364" y="37139"/>
                  </a:lnTo>
                  <a:lnTo>
                    <a:pt x="1647648" y="38333"/>
                  </a:lnTo>
                  <a:lnTo>
                    <a:pt x="1596779" y="39400"/>
                  </a:lnTo>
                  <a:lnTo>
                    <a:pt x="1543323" y="40316"/>
                  </a:lnTo>
                  <a:lnTo>
                    <a:pt x="1487846" y="41054"/>
                  </a:lnTo>
                  <a:lnTo>
                    <a:pt x="1430914" y="41590"/>
                  </a:lnTo>
                  <a:lnTo>
                    <a:pt x="1373093" y="41897"/>
                  </a:lnTo>
                  <a:lnTo>
                    <a:pt x="1314948" y="41950"/>
                  </a:lnTo>
                  <a:lnTo>
                    <a:pt x="1257046" y="41723"/>
                  </a:lnTo>
                  <a:lnTo>
                    <a:pt x="1199952" y="41191"/>
                  </a:lnTo>
                  <a:lnTo>
                    <a:pt x="1144231" y="40329"/>
                  </a:lnTo>
                  <a:lnTo>
                    <a:pt x="1090450" y="39110"/>
                  </a:lnTo>
                  <a:lnTo>
                    <a:pt x="1039175" y="37509"/>
                  </a:lnTo>
                  <a:lnTo>
                    <a:pt x="990971" y="35500"/>
                  </a:lnTo>
                  <a:lnTo>
                    <a:pt x="946404" y="33058"/>
                  </a:lnTo>
                  <a:lnTo>
                    <a:pt x="907824" y="30920"/>
                  </a:lnTo>
                  <a:lnTo>
                    <a:pt x="868220" y="29253"/>
                  </a:lnTo>
                  <a:lnTo>
                    <a:pt x="827551" y="28014"/>
                  </a:lnTo>
                  <a:lnTo>
                    <a:pt x="785778" y="27162"/>
                  </a:lnTo>
                  <a:lnTo>
                    <a:pt x="742863" y="26658"/>
                  </a:lnTo>
                  <a:lnTo>
                    <a:pt x="698765" y="26459"/>
                  </a:lnTo>
                  <a:lnTo>
                    <a:pt x="653445" y="26526"/>
                  </a:lnTo>
                  <a:lnTo>
                    <a:pt x="606864" y="26816"/>
                  </a:lnTo>
                  <a:lnTo>
                    <a:pt x="558983" y="27289"/>
                  </a:lnTo>
                  <a:lnTo>
                    <a:pt x="509762" y="27904"/>
                  </a:lnTo>
                  <a:lnTo>
                    <a:pt x="459162" y="28620"/>
                  </a:lnTo>
                  <a:lnTo>
                    <a:pt x="407144" y="29395"/>
                  </a:lnTo>
                  <a:lnTo>
                    <a:pt x="353668" y="30190"/>
                  </a:lnTo>
                  <a:lnTo>
                    <a:pt x="298695" y="30962"/>
                  </a:lnTo>
                  <a:lnTo>
                    <a:pt x="242186" y="31672"/>
                  </a:lnTo>
                  <a:lnTo>
                    <a:pt x="184101" y="32277"/>
                  </a:lnTo>
                  <a:lnTo>
                    <a:pt x="124401" y="32737"/>
                  </a:lnTo>
                  <a:lnTo>
                    <a:pt x="63047" y="33011"/>
                  </a:lnTo>
                  <a:lnTo>
                    <a:pt x="0" y="33058"/>
                  </a:lnTo>
                  <a:lnTo>
                    <a:pt x="241" y="24676"/>
                  </a:lnTo>
                  <a:lnTo>
                    <a:pt x="647" y="18961"/>
                  </a:lnTo>
                  <a:lnTo>
                    <a:pt x="0" y="14008"/>
                  </a:lnTo>
                  <a:close/>
                </a:path>
              </a:pathLst>
            </a:custGeom>
            <a:noFill/>
            <a:ln cap="flat" cmpd="sng" w="380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5386962" y="706512"/>
            <a:ext cx="6430388" cy="937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Places – The Level</a:t>
            </a:r>
            <a:endParaRPr sz="6000"/>
          </a:p>
        </p:txBody>
      </p:sp>
      <p:grpSp>
        <p:nvGrpSpPr>
          <p:cNvPr id="89" name="Google Shape;89;p4"/>
          <p:cNvGrpSpPr/>
          <p:nvPr/>
        </p:nvGrpSpPr>
        <p:grpSpPr>
          <a:xfrm>
            <a:off x="9525" y="9525"/>
            <a:ext cx="10104120" cy="6857862"/>
            <a:chOff x="9525" y="9525"/>
            <a:chExt cx="10104120" cy="6857862"/>
          </a:xfrm>
        </p:grpSpPr>
        <p:sp>
          <p:nvSpPr>
            <p:cNvPr id="90" name="Google Shape;90;p4"/>
            <p:cNvSpPr/>
            <p:nvPr/>
          </p:nvSpPr>
          <p:spPr>
            <a:xfrm>
              <a:off x="5873750" y="1564380"/>
              <a:ext cx="4239895" cy="41275"/>
            </a:xfrm>
            <a:custGeom>
              <a:rect b="b" l="l" r="r" t="t"/>
              <a:pathLst>
                <a:path extrusionOk="0" h="41275" w="4239895">
                  <a:moveTo>
                    <a:pt x="3895055" y="80"/>
                  </a:moveTo>
                  <a:lnTo>
                    <a:pt x="3844448" y="0"/>
                  </a:lnTo>
                  <a:lnTo>
                    <a:pt x="3795844" y="520"/>
                  </a:lnTo>
                  <a:lnTo>
                    <a:pt x="3749280" y="1613"/>
                  </a:lnTo>
                  <a:lnTo>
                    <a:pt x="3704793" y="3252"/>
                  </a:lnTo>
                  <a:lnTo>
                    <a:pt x="3662422" y="5410"/>
                  </a:lnTo>
                  <a:lnTo>
                    <a:pt x="3622204" y="8058"/>
                  </a:lnTo>
                  <a:lnTo>
                    <a:pt x="3584177" y="11169"/>
                  </a:lnTo>
                  <a:lnTo>
                    <a:pt x="3548379" y="14716"/>
                  </a:lnTo>
                  <a:lnTo>
                    <a:pt x="3510690" y="18187"/>
                  </a:lnTo>
                  <a:lnTo>
                    <a:pt x="3467616" y="21094"/>
                  </a:lnTo>
                  <a:lnTo>
                    <a:pt x="3420058" y="23444"/>
                  </a:lnTo>
                  <a:lnTo>
                    <a:pt x="3368914" y="25246"/>
                  </a:lnTo>
                  <a:lnTo>
                    <a:pt x="3315083" y="26506"/>
                  </a:lnTo>
                  <a:lnTo>
                    <a:pt x="3259464" y="27232"/>
                  </a:lnTo>
                  <a:lnTo>
                    <a:pt x="3202955" y="27431"/>
                  </a:lnTo>
                  <a:lnTo>
                    <a:pt x="3146457" y="27112"/>
                  </a:lnTo>
                  <a:lnTo>
                    <a:pt x="3090867" y="26281"/>
                  </a:lnTo>
                  <a:lnTo>
                    <a:pt x="3037084" y="24946"/>
                  </a:lnTo>
                  <a:lnTo>
                    <a:pt x="2986008" y="23114"/>
                  </a:lnTo>
                  <a:lnTo>
                    <a:pt x="2938537" y="20794"/>
                  </a:lnTo>
                  <a:lnTo>
                    <a:pt x="2895571" y="17992"/>
                  </a:lnTo>
                  <a:lnTo>
                    <a:pt x="2814077" y="10929"/>
                  </a:lnTo>
                  <a:lnTo>
                    <a:pt x="2769921" y="8393"/>
                  </a:lnTo>
                  <a:lnTo>
                    <a:pt x="2725129" y="6946"/>
                  </a:lnTo>
                  <a:lnTo>
                    <a:pt x="2679294" y="6420"/>
                  </a:lnTo>
                  <a:lnTo>
                    <a:pt x="2632007" y="6652"/>
                  </a:lnTo>
                  <a:lnTo>
                    <a:pt x="2582858" y="7476"/>
                  </a:lnTo>
                  <a:lnTo>
                    <a:pt x="2359476" y="13402"/>
                  </a:lnTo>
                  <a:lnTo>
                    <a:pt x="2229943" y="16113"/>
                  </a:lnTo>
                  <a:lnTo>
                    <a:pt x="2168324" y="17874"/>
                  </a:lnTo>
                  <a:lnTo>
                    <a:pt x="2001511" y="23200"/>
                  </a:lnTo>
                  <a:lnTo>
                    <a:pt x="1951280" y="24274"/>
                  </a:lnTo>
                  <a:lnTo>
                    <a:pt x="1903416" y="24638"/>
                  </a:lnTo>
                  <a:lnTo>
                    <a:pt x="1857725" y="24079"/>
                  </a:lnTo>
                  <a:lnTo>
                    <a:pt x="1814015" y="22383"/>
                  </a:lnTo>
                  <a:lnTo>
                    <a:pt x="1772095" y="19333"/>
                  </a:lnTo>
                  <a:lnTo>
                    <a:pt x="1697804" y="10925"/>
                  </a:lnTo>
                  <a:lnTo>
                    <a:pt x="1658593" y="8091"/>
                  </a:lnTo>
                  <a:lnTo>
                    <a:pt x="1614861" y="6120"/>
                  </a:lnTo>
                  <a:lnTo>
                    <a:pt x="1567327" y="4918"/>
                  </a:lnTo>
                  <a:lnTo>
                    <a:pt x="1516713" y="4394"/>
                  </a:lnTo>
                  <a:lnTo>
                    <a:pt x="1463740" y="4452"/>
                  </a:lnTo>
                  <a:lnTo>
                    <a:pt x="1409128" y="5000"/>
                  </a:lnTo>
                  <a:lnTo>
                    <a:pt x="1353599" y="5945"/>
                  </a:lnTo>
                  <a:lnTo>
                    <a:pt x="1242672" y="8651"/>
                  </a:lnTo>
                  <a:lnTo>
                    <a:pt x="1041526" y="14716"/>
                  </a:lnTo>
                  <a:lnTo>
                    <a:pt x="979325" y="16229"/>
                  </a:lnTo>
                  <a:lnTo>
                    <a:pt x="927284" y="16984"/>
                  </a:lnTo>
                  <a:lnTo>
                    <a:pt x="882019" y="17143"/>
                  </a:lnTo>
                  <a:lnTo>
                    <a:pt x="840144" y="16869"/>
                  </a:lnTo>
                  <a:lnTo>
                    <a:pt x="701000" y="15081"/>
                  </a:lnTo>
                  <a:lnTo>
                    <a:pt x="638828" y="14707"/>
                  </a:lnTo>
                  <a:lnTo>
                    <a:pt x="563117" y="14716"/>
                  </a:lnTo>
                  <a:lnTo>
                    <a:pt x="496353" y="15156"/>
                  </a:lnTo>
                  <a:lnTo>
                    <a:pt x="432842" y="15963"/>
                  </a:lnTo>
                  <a:lnTo>
                    <a:pt x="210405" y="19817"/>
                  </a:lnTo>
                  <a:lnTo>
                    <a:pt x="162466" y="20182"/>
                  </a:lnTo>
                  <a:lnTo>
                    <a:pt x="117503" y="20006"/>
                  </a:lnTo>
                  <a:lnTo>
                    <a:pt x="75468" y="19136"/>
                  </a:lnTo>
                  <a:lnTo>
                    <a:pt x="36316" y="17424"/>
                  </a:lnTo>
                  <a:lnTo>
                    <a:pt x="0" y="14716"/>
                  </a:lnTo>
                  <a:lnTo>
                    <a:pt x="253" y="27289"/>
                  </a:lnTo>
                  <a:lnTo>
                    <a:pt x="0" y="33766"/>
                  </a:lnTo>
                  <a:lnTo>
                    <a:pt x="36828" y="31811"/>
                  </a:lnTo>
                  <a:lnTo>
                    <a:pt x="75272" y="30185"/>
                  </a:lnTo>
                  <a:lnTo>
                    <a:pt x="115751" y="28909"/>
                  </a:lnTo>
                  <a:lnTo>
                    <a:pt x="158683" y="28003"/>
                  </a:lnTo>
                  <a:lnTo>
                    <a:pt x="204489" y="27488"/>
                  </a:lnTo>
                  <a:lnTo>
                    <a:pt x="253586" y="27385"/>
                  </a:lnTo>
                  <a:lnTo>
                    <a:pt x="306394" y="27714"/>
                  </a:lnTo>
                  <a:lnTo>
                    <a:pt x="363332" y="28496"/>
                  </a:lnTo>
                  <a:lnTo>
                    <a:pt x="424819" y="29752"/>
                  </a:lnTo>
                  <a:lnTo>
                    <a:pt x="491275" y="31501"/>
                  </a:lnTo>
                  <a:lnTo>
                    <a:pt x="621608" y="35535"/>
                  </a:lnTo>
                  <a:lnTo>
                    <a:pt x="679583" y="36891"/>
                  </a:lnTo>
                  <a:lnTo>
                    <a:pt x="736818" y="37871"/>
                  </a:lnTo>
                  <a:lnTo>
                    <a:pt x="793087" y="38509"/>
                  </a:lnTo>
                  <a:lnTo>
                    <a:pt x="848168" y="38839"/>
                  </a:lnTo>
                  <a:lnTo>
                    <a:pt x="901835" y="38897"/>
                  </a:lnTo>
                  <a:lnTo>
                    <a:pt x="1004032" y="38338"/>
                  </a:lnTo>
                  <a:lnTo>
                    <a:pt x="1097882" y="37109"/>
                  </a:lnTo>
                  <a:lnTo>
                    <a:pt x="1181590" y="35492"/>
                  </a:lnTo>
                  <a:lnTo>
                    <a:pt x="1492539" y="27680"/>
                  </a:lnTo>
                  <a:lnTo>
                    <a:pt x="1610645" y="25669"/>
                  </a:lnTo>
                  <a:lnTo>
                    <a:pt x="1669574" y="25115"/>
                  </a:lnTo>
                  <a:lnTo>
                    <a:pt x="1726777" y="24981"/>
                  </a:lnTo>
                  <a:lnTo>
                    <a:pt x="1781020" y="25357"/>
                  </a:lnTo>
                  <a:lnTo>
                    <a:pt x="1831070" y="26334"/>
                  </a:lnTo>
                  <a:lnTo>
                    <a:pt x="1875694" y="28001"/>
                  </a:lnTo>
                  <a:lnTo>
                    <a:pt x="1913660" y="30448"/>
                  </a:lnTo>
                  <a:lnTo>
                    <a:pt x="1978594" y="37667"/>
                  </a:lnTo>
                  <a:lnTo>
                    <a:pt x="2017585" y="39933"/>
                  </a:lnTo>
                  <a:lnTo>
                    <a:pt x="2060420" y="40849"/>
                  </a:lnTo>
                  <a:lnTo>
                    <a:pt x="2106811" y="40699"/>
                  </a:lnTo>
                  <a:lnTo>
                    <a:pt x="2156468" y="39768"/>
                  </a:lnTo>
                  <a:lnTo>
                    <a:pt x="2322154" y="35146"/>
                  </a:lnTo>
                  <a:lnTo>
                    <a:pt x="2381992" y="33946"/>
                  </a:lnTo>
                  <a:lnTo>
                    <a:pt x="2443655" y="33391"/>
                  </a:lnTo>
                  <a:lnTo>
                    <a:pt x="2565026" y="34120"/>
                  </a:lnTo>
                  <a:lnTo>
                    <a:pt x="2622342" y="33625"/>
                  </a:lnTo>
                  <a:lnTo>
                    <a:pt x="2678638" y="32515"/>
                  </a:lnTo>
                  <a:lnTo>
                    <a:pt x="2839767" y="27860"/>
                  </a:lnTo>
                  <a:lnTo>
                    <a:pt x="2890345" y="26651"/>
                  </a:lnTo>
                  <a:lnTo>
                    <a:pt x="2939085" y="26005"/>
                  </a:lnTo>
                  <a:lnTo>
                    <a:pt x="2985823" y="26158"/>
                  </a:lnTo>
                  <a:lnTo>
                    <a:pt x="3030395" y="27345"/>
                  </a:lnTo>
                  <a:lnTo>
                    <a:pt x="3072638" y="29803"/>
                  </a:lnTo>
                  <a:lnTo>
                    <a:pt x="3112389" y="33766"/>
                  </a:lnTo>
                  <a:lnTo>
                    <a:pt x="3152568" y="37476"/>
                  </a:lnTo>
                  <a:lnTo>
                    <a:pt x="3195996" y="39269"/>
                  </a:lnTo>
                  <a:lnTo>
                    <a:pt x="3242258" y="39516"/>
                  </a:lnTo>
                  <a:lnTo>
                    <a:pt x="3290941" y="38592"/>
                  </a:lnTo>
                  <a:lnTo>
                    <a:pt x="3341632" y="36868"/>
                  </a:lnTo>
                  <a:lnTo>
                    <a:pt x="3447380" y="32515"/>
                  </a:lnTo>
                  <a:lnTo>
                    <a:pt x="3501611" y="30633"/>
                  </a:lnTo>
                  <a:lnTo>
                    <a:pt x="3556194" y="29444"/>
                  </a:lnTo>
                  <a:lnTo>
                    <a:pt x="3610717" y="29321"/>
                  </a:lnTo>
                  <a:lnTo>
                    <a:pt x="3664765" y="30637"/>
                  </a:lnTo>
                  <a:lnTo>
                    <a:pt x="3780558" y="37442"/>
                  </a:lnTo>
                  <a:lnTo>
                    <a:pt x="3841986" y="38850"/>
                  </a:lnTo>
                  <a:lnTo>
                    <a:pt x="3901781" y="38534"/>
                  </a:lnTo>
                  <a:lnTo>
                    <a:pt x="3959513" y="37039"/>
                  </a:lnTo>
                  <a:lnTo>
                    <a:pt x="4067079" y="32687"/>
                  </a:lnTo>
                  <a:lnTo>
                    <a:pt x="4116056" y="30917"/>
                  </a:lnTo>
                  <a:lnTo>
                    <a:pt x="4161258" y="30145"/>
                  </a:lnTo>
                  <a:lnTo>
                    <a:pt x="4202257" y="30913"/>
                  </a:lnTo>
                  <a:lnTo>
                    <a:pt x="4238625" y="33766"/>
                  </a:lnTo>
                  <a:lnTo>
                    <a:pt x="4239895" y="28432"/>
                  </a:lnTo>
                  <a:lnTo>
                    <a:pt x="4176798" y="10454"/>
                  </a:lnTo>
                  <a:lnTo>
                    <a:pt x="4116747" y="6958"/>
                  </a:lnTo>
                  <a:lnTo>
                    <a:pt x="4058510" y="4200"/>
                  </a:lnTo>
                  <a:lnTo>
                    <a:pt x="4002123" y="2153"/>
                  </a:lnTo>
                  <a:lnTo>
                    <a:pt x="3947626" y="788"/>
                  </a:lnTo>
                  <a:lnTo>
                    <a:pt x="3895055" y="80"/>
                  </a:lnTo>
                  <a:close/>
                </a:path>
              </a:pathLst>
            </a:custGeom>
            <a:solidFill>
              <a:srgbClr val="17A2D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5364453" y="1546848"/>
              <a:ext cx="4239895" cy="43180"/>
            </a:xfrm>
            <a:custGeom>
              <a:rect b="b" l="l" r="r" t="t"/>
              <a:pathLst>
                <a:path extrusionOk="0" h="43180" w="4239895">
                  <a:moveTo>
                    <a:pt x="1142" y="15862"/>
                  </a:moveTo>
                  <a:lnTo>
                    <a:pt x="45534" y="13308"/>
                  </a:lnTo>
                  <a:lnTo>
                    <a:pt x="92645" y="11544"/>
                  </a:lnTo>
                  <a:lnTo>
                    <a:pt x="142024" y="10476"/>
                  </a:lnTo>
                  <a:lnTo>
                    <a:pt x="193217" y="10011"/>
                  </a:lnTo>
                  <a:lnTo>
                    <a:pt x="245770" y="10056"/>
                  </a:lnTo>
                  <a:lnTo>
                    <a:pt x="299229" y="10520"/>
                  </a:lnTo>
                  <a:lnTo>
                    <a:pt x="353142" y="11309"/>
                  </a:lnTo>
                  <a:lnTo>
                    <a:pt x="407055" y="12330"/>
                  </a:lnTo>
                  <a:lnTo>
                    <a:pt x="460515" y="13491"/>
                  </a:lnTo>
                  <a:lnTo>
                    <a:pt x="513068" y="14699"/>
                  </a:lnTo>
                  <a:lnTo>
                    <a:pt x="564260" y="15862"/>
                  </a:lnTo>
                  <a:lnTo>
                    <a:pt x="624794" y="16807"/>
                  </a:lnTo>
                  <a:lnTo>
                    <a:pt x="683332" y="17062"/>
                  </a:lnTo>
                  <a:lnTo>
                    <a:pt x="739939" y="16821"/>
                  </a:lnTo>
                  <a:lnTo>
                    <a:pt x="794681" y="16280"/>
                  </a:lnTo>
                  <a:lnTo>
                    <a:pt x="847621" y="15632"/>
                  </a:lnTo>
                  <a:lnTo>
                    <a:pt x="898826" y="15071"/>
                  </a:lnTo>
                  <a:lnTo>
                    <a:pt x="948358" y="14793"/>
                  </a:lnTo>
                  <a:lnTo>
                    <a:pt x="996285" y="14992"/>
                  </a:lnTo>
                  <a:lnTo>
                    <a:pt x="1042669" y="15862"/>
                  </a:lnTo>
                  <a:lnTo>
                    <a:pt x="1084928" y="16390"/>
                  </a:lnTo>
                  <a:lnTo>
                    <a:pt x="1129521" y="15910"/>
                  </a:lnTo>
                  <a:lnTo>
                    <a:pt x="1176391" y="14757"/>
                  </a:lnTo>
                  <a:lnTo>
                    <a:pt x="1225480" y="13265"/>
                  </a:lnTo>
                  <a:lnTo>
                    <a:pt x="1276730" y="11766"/>
                  </a:lnTo>
                  <a:lnTo>
                    <a:pt x="1330084" y="10595"/>
                  </a:lnTo>
                  <a:lnTo>
                    <a:pt x="1385482" y="10085"/>
                  </a:lnTo>
                  <a:lnTo>
                    <a:pt x="1442868" y="10570"/>
                  </a:lnTo>
                  <a:lnTo>
                    <a:pt x="1502183" y="12385"/>
                  </a:lnTo>
                  <a:lnTo>
                    <a:pt x="1563369" y="15862"/>
                  </a:lnTo>
                  <a:lnTo>
                    <a:pt x="1610065" y="19044"/>
                  </a:lnTo>
                  <a:lnTo>
                    <a:pt x="1655020" y="21775"/>
                  </a:lnTo>
                  <a:lnTo>
                    <a:pt x="1698852" y="24035"/>
                  </a:lnTo>
                  <a:lnTo>
                    <a:pt x="1742179" y="25801"/>
                  </a:lnTo>
                  <a:lnTo>
                    <a:pt x="1785619" y="27051"/>
                  </a:lnTo>
                  <a:lnTo>
                    <a:pt x="1829790" y="27763"/>
                  </a:lnTo>
                  <a:lnTo>
                    <a:pt x="1875309" y="27916"/>
                  </a:lnTo>
                  <a:lnTo>
                    <a:pt x="1922793" y="27488"/>
                  </a:lnTo>
                  <a:lnTo>
                    <a:pt x="1972861" y="26456"/>
                  </a:lnTo>
                  <a:lnTo>
                    <a:pt x="2026130" y="24800"/>
                  </a:lnTo>
                  <a:lnTo>
                    <a:pt x="2083219" y="22496"/>
                  </a:lnTo>
                  <a:lnTo>
                    <a:pt x="2144744" y="19524"/>
                  </a:lnTo>
                  <a:lnTo>
                    <a:pt x="2211323" y="15862"/>
                  </a:lnTo>
                  <a:lnTo>
                    <a:pt x="2286218" y="11516"/>
                  </a:lnTo>
                  <a:lnTo>
                    <a:pt x="2348818" y="7983"/>
                  </a:lnTo>
                  <a:lnTo>
                    <a:pt x="2401642" y="5282"/>
                  </a:lnTo>
                  <a:lnTo>
                    <a:pt x="2447208" y="3430"/>
                  </a:lnTo>
                  <a:lnTo>
                    <a:pt x="2488034" y="2448"/>
                  </a:lnTo>
                  <a:lnTo>
                    <a:pt x="2526637" y="2353"/>
                  </a:lnTo>
                  <a:lnTo>
                    <a:pt x="2565536" y="3166"/>
                  </a:lnTo>
                  <a:lnTo>
                    <a:pt x="2607247" y="4904"/>
                  </a:lnTo>
                  <a:lnTo>
                    <a:pt x="2654291" y="7587"/>
                  </a:lnTo>
                  <a:lnTo>
                    <a:pt x="2709183" y="11233"/>
                  </a:lnTo>
                  <a:lnTo>
                    <a:pt x="2774441" y="15862"/>
                  </a:lnTo>
                  <a:lnTo>
                    <a:pt x="2849289" y="20769"/>
                  </a:lnTo>
                  <a:lnTo>
                    <a:pt x="2917486" y="24286"/>
                  </a:lnTo>
                  <a:lnTo>
                    <a:pt x="2979628" y="26527"/>
                  </a:lnTo>
                  <a:lnTo>
                    <a:pt x="3036311" y="27603"/>
                  </a:lnTo>
                  <a:lnTo>
                    <a:pt x="3088132" y="27625"/>
                  </a:lnTo>
                  <a:lnTo>
                    <a:pt x="3135684" y="26706"/>
                  </a:lnTo>
                  <a:lnTo>
                    <a:pt x="3179566" y="24959"/>
                  </a:lnTo>
                  <a:lnTo>
                    <a:pt x="3220372" y="22494"/>
                  </a:lnTo>
                  <a:lnTo>
                    <a:pt x="3258699" y="19424"/>
                  </a:lnTo>
                  <a:lnTo>
                    <a:pt x="3295141" y="15862"/>
                  </a:lnTo>
                  <a:lnTo>
                    <a:pt x="3317760" y="13857"/>
                  </a:lnTo>
                  <a:lnTo>
                    <a:pt x="3383770" y="9855"/>
                  </a:lnTo>
                  <a:lnTo>
                    <a:pt x="3425695" y="7939"/>
                  </a:lnTo>
                  <a:lnTo>
                    <a:pt x="3472587" y="6137"/>
                  </a:lnTo>
                  <a:lnTo>
                    <a:pt x="3523713" y="4488"/>
                  </a:lnTo>
                  <a:lnTo>
                    <a:pt x="3578339" y="3035"/>
                  </a:lnTo>
                  <a:lnTo>
                    <a:pt x="3635731" y="1818"/>
                  </a:lnTo>
                  <a:lnTo>
                    <a:pt x="3695156" y="879"/>
                  </a:lnTo>
                  <a:lnTo>
                    <a:pt x="3755880" y="259"/>
                  </a:lnTo>
                  <a:lnTo>
                    <a:pt x="3817169" y="0"/>
                  </a:lnTo>
                  <a:lnTo>
                    <a:pt x="3878289" y="142"/>
                  </a:lnTo>
                  <a:lnTo>
                    <a:pt x="3938507" y="728"/>
                  </a:lnTo>
                  <a:lnTo>
                    <a:pt x="3997088" y="1798"/>
                  </a:lnTo>
                  <a:lnTo>
                    <a:pt x="4053299" y="3393"/>
                  </a:lnTo>
                  <a:lnTo>
                    <a:pt x="4106407" y="5556"/>
                  </a:lnTo>
                  <a:lnTo>
                    <a:pt x="4155676" y="8328"/>
                  </a:lnTo>
                  <a:lnTo>
                    <a:pt x="4200375" y="11749"/>
                  </a:lnTo>
                  <a:lnTo>
                    <a:pt x="4239768" y="15862"/>
                  </a:lnTo>
                  <a:lnTo>
                    <a:pt x="4238751" y="21577"/>
                  </a:lnTo>
                  <a:lnTo>
                    <a:pt x="4239260" y="30848"/>
                  </a:lnTo>
                  <a:lnTo>
                    <a:pt x="4239768" y="34912"/>
                  </a:lnTo>
                  <a:lnTo>
                    <a:pt x="4205998" y="31599"/>
                  </a:lnTo>
                  <a:lnTo>
                    <a:pt x="4169786" y="29003"/>
                  </a:lnTo>
                  <a:lnTo>
                    <a:pt x="4130954" y="27089"/>
                  </a:lnTo>
                  <a:lnTo>
                    <a:pt x="4089324" y="25824"/>
                  </a:lnTo>
                  <a:lnTo>
                    <a:pt x="4044719" y="25173"/>
                  </a:lnTo>
                  <a:lnTo>
                    <a:pt x="3996959" y="25101"/>
                  </a:lnTo>
                  <a:lnTo>
                    <a:pt x="3945869" y="25574"/>
                  </a:lnTo>
                  <a:lnTo>
                    <a:pt x="3891270" y="26558"/>
                  </a:lnTo>
                  <a:lnTo>
                    <a:pt x="3832985" y="28018"/>
                  </a:lnTo>
                  <a:lnTo>
                    <a:pt x="3770835" y="29920"/>
                  </a:lnTo>
                  <a:lnTo>
                    <a:pt x="3704643" y="32229"/>
                  </a:lnTo>
                  <a:lnTo>
                    <a:pt x="3634232" y="34912"/>
                  </a:lnTo>
                  <a:lnTo>
                    <a:pt x="3552838" y="37847"/>
                  </a:lnTo>
                  <a:lnTo>
                    <a:pt x="3481872" y="39862"/>
                  </a:lnTo>
                  <a:lnTo>
                    <a:pt x="3419868" y="41056"/>
                  </a:lnTo>
                  <a:lnTo>
                    <a:pt x="3365357" y="41532"/>
                  </a:lnTo>
                  <a:lnTo>
                    <a:pt x="3316874" y="41389"/>
                  </a:lnTo>
                  <a:lnTo>
                    <a:pt x="3272952" y="40727"/>
                  </a:lnTo>
                  <a:lnTo>
                    <a:pt x="3232123" y="39648"/>
                  </a:lnTo>
                  <a:lnTo>
                    <a:pt x="3192922" y="38252"/>
                  </a:lnTo>
                  <a:lnTo>
                    <a:pt x="3153880" y="36640"/>
                  </a:lnTo>
                  <a:lnTo>
                    <a:pt x="3113532" y="34912"/>
                  </a:lnTo>
                  <a:lnTo>
                    <a:pt x="3080688" y="33937"/>
                  </a:lnTo>
                  <a:lnTo>
                    <a:pt x="3041986" y="33459"/>
                  </a:lnTo>
                  <a:lnTo>
                    <a:pt x="2998255" y="33390"/>
                  </a:lnTo>
                  <a:lnTo>
                    <a:pt x="2950328" y="33645"/>
                  </a:lnTo>
                  <a:lnTo>
                    <a:pt x="2899036" y="34137"/>
                  </a:lnTo>
                  <a:lnTo>
                    <a:pt x="2845210" y="34778"/>
                  </a:lnTo>
                  <a:lnTo>
                    <a:pt x="2789681" y="35483"/>
                  </a:lnTo>
                  <a:lnTo>
                    <a:pt x="2733282" y="36165"/>
                  </a:lnTo>
                  <a:lnTo>
                    <a:pt x="2676844" y="36736"/>
                  </a:lnTo>
                  <a:lnTo>
                    <a:pt x="2621197" y="37111"/>
                  </a:lnTo>
                  <a:lnTo>
                    <a:pt x="2567174" y="37203"/>
                  </a:lnTo>
                  <a:lnTo>
                    <a:pt x="2515606" y="36924"/>
                  </a:lnTo>
                  <a:lnTo>
                    <a:pt x="2467324" y="36190"/>
                  </a:lnTo>
                  <a:lnTo>
                    <a:pt x="2423160" y="34912"/>
                  </a:lnTo>
                  <a:lnTo>
                    <a:pt x="2371191" y="32905"/>
                  </a:lnTo>
                  <a:lnTo>
                    <a:pt x="2321269" y="30975"/>
                  </a:lnTo>
                  <a:lnTo>
                    <a:pt x="2272763" y="29230"/>
                  </a:lnTo>
                  <a:lnTo>
                    <a:pt x="2225042" y="27778"/>
                  </a:lnTo>
                  <a:lnTo>
                    <a:pt x="2177476" y="26728"/>
                  </a:lnTo>
                  <a:lnTo>
                    <a:pt x="2129435" y="26187"/>
                  </a:lnTo>
                  <a:lnTo>
                    <a:pt x="2080289" y="26263"/>
                  </a:lnTo>
                  <a:lnTo>
                    <a:pt x="2029406" y="27066"/>
                  </a:lnTo>
                  <a:lnTo>
                    <a:pt x="1976158" y="28703"/>
                  </a:lnTo>
                  <a:lnTo>
                    <a:pt x="1919913" y="31282"/>
                  </a:lnTo>
                  <a:lnTo>
                    <a:pt x="1860041" y="34912"/>
                  </a:lnTo>
                  <a:lnTo>
                    <a:pt x="1794772" y="38286"/>
                  </a:lnTo>
                  <a:lnTo>
                    <a:pt x="1734722" y="39532"/>
                  </a:lnTo>
                  <a:lnTo>
                    <a:pt x="1679387" y="39168"/>
                  </a:lnTo>
                  <a:lnTo>
                    <a:pt x="1628263" y="37710"/>
                  </a:lnTo>
                  <a:lnTo>
                    <a:pt x="1580848" y="35674"/>
                  </a:lnTo>
                  <a:lnTo>
                    <a:pt x="1536637" y="33577"/>
                  </a:lnTo>
                  <a:lnTo>
                    <a:pt x="1495126" y="31935"/>
                  </a:lnTo>
                  <a:lnTo>
                    <a:pt x="1455812" y="31266"/>
                  </a:lnTo>
                  <a:lnTo>
                    <a:pt x="1418191" y="32086"/>
                  </a:lnTo>
                  <a:lnTo>
                    <a:pt x="1381759" y="34912"/>
                  </a:lnTo>
                  <a:lnTo>
                    <a:pt x="1352328" y="37648"/>
                  </a:lnTo>
                  <a:lnTo>
                    <a:pt x="1319486" y="39738"/>
                  </a:lnTo>
                  <a:lnTo>
                    <a:pt x="1283236" y="41233"/>
                  </a:lnTo>
                  <a:lnTo>
                    <a:pt x="1243579" y="42185"/>
                  </a:lnTo>
                  <a:lnTo>
                    <a:pt x="1200519" y="42646"/>
                  </a:lnTo>
                  <a:lnTo>
                    <a:pt x="1154059" y="42669"/>
                  </a:lnTo>
                  <a:lnTo>
                    <a:pt x="1104199" y="42304"/>
                  </a:lnTo>
                  <a:lnTo>
                    <a:pt x="1050943" y="41606"/>
                  </a:lnTo>
                  <a:lnTo>
                    <a:pt x="994293" y="40624"/>
                  </a:lnTo>
                  <a:lnTo>
                    <a:pt x="934252" y="39412"/>
                  </a:lnTo>
                  <a:lnTo>
                    <a:pt x="870822" y="38021"/>
                  </a:lnTo>
                  <a:lnTo>
                    <a:pt x="804006" y="36504"/>
                  </a:lnTo>
                  <a:lnTo>
                    <a:pt x="733805" y="34912"/>
                  </a:lnTo>
                  <a:lnTo>
                    <a:pt x="670409" y="33260"/>
                  </a:lnTo>
                  <a:lnTo>
                    <a:pt x="613017" y="31379"/>
                  </a:lnTo>
                  <a:lnTo>
                    <a:pt x="560554" y="29390"/>
                  </a:lnTo>
                  <a:lnTo>
                    <a:pt x="511944" y="27414"/>
                  </a:lnTo>
                  <a:lnTo>
                    <a:pt x="466111" y="25571"/>
                  </a:lnTo>
                  <a:lnTo>
                    <a:pt x="421980" y="23981"/>
                  </a:lnTo>
                  <a:lnTo>
                    <a:pt x="378475" y="22767"/>
                  </a:lnTo>
                  <a:lnTo>
                    <a:pt x="334522" y="22049"/>
                  </a:lnTo>
                  <a:lnTo>
                    <a:pt x="289044" y="21947"/>
                  </a:lnTo>
                  <a:lnTo>
                    <a:pt x="240966" y="22582"/>
                  </a:lnTo>
                  <a:lnTo>
                    <a:pt x="189212" y="24075"/>
                  </a:lnTo>
                  <a:lnTo>
                    <a:pt x="132707" y="26547"/>
                  </a:lnTo>
                  <a:lnTo>
                    <a:pt x="70376" y="30119"/>
                  </a:lnTo>
                  <a:lnTo>
                    <a:pt x="1142" y="34912"/>
                  </a:lnTo>
                  <a:lnTo>
                    <a:pt x="126" y="26276"/>
                  </a:lnTo>
                  <a:lnTo>
                    <a:pt x="0" y="21069"/>
                  </a:lnTo>
                  <a:lnTo>
                    <a:pt x="1142" y="15862"/>
                  </a:lnTo>
                  <a:close/>
                </a:path>
              </a:pathLst>
            </a:custGeom>
            <a:noFill/>
            <a:ln cap="flat" cmpd="sng" w="38100">
              <a:solidFill>
                <a:srgbClr val="17A2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9525" y="9525"/>
              <a:ext cx="4047844" cy="685786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4"/>
          <p:cNvSpPr txBox="1"/>
          <p:nvPr/>
        </p:nvSpPr>
        <p:spPr>
          <a:xfrm>
            <a:off x="5401806" y="2001096"/>
            <a:ext cx="5547360" cy="318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Target Audiences:</a:t>
            </a:r>
            <a:endParaRPr/>
          </a:p>
          <a:p>
            <a:pPr indent="-229234" lvl="0" marL="241300" marR="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Elderlies</a:t>
            </a:r>
            <a:endParaRPr/>
          </a:p>
          <a:p>
            <a:pPr indent="-229234" lvl="0" marL="241300" marR="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Shot Location:</a:t>
            </a:r>
            <a:endParaRPr/>
          </a:p>
          <a:p>
            <a:pPr indent="-229234" lvl="0" marL="241300" marR="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Anywhere in the park, most preferably on the grasslands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 txBox="1"/>
          <p:nvPr>
            <p:ph type="title"/>
          </p:nvPr>
        </p:nvSpPr>
        <p:spPr>
          <a:xfrm>
            <a:off x="710247" y="339620"/>
            <a:ext cx="5764530" cy="2230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Places – School Library</a:t>
            </a:r>
            <a:endParaRPr/>
          </a:p>
        </p:txBody>
      </p:sp>
      <p:grpSp>
        <p:nvGrpSpPr>
          <p:cNvPr id="99" name="Google Shape;99;p5"/>
          <p:cNvGrpSpPr/>
          <p:nvPr/>
        </p:nvGrpSpPr>
        <p:grpSpPr>
          <a:xfrm>
            <a:off x="743267" y="2387600"/>
            <a:ext cx="4241012" cy="43180"/>
            <a:chOff x="770407" y="2393962"/>
            <a:chExt cx="4241012" cy="43180"/>
          </a:xfrm>
        </p:grpSpPr>
        <p:sp>
          <p:nvSpPr>
            <p:cNvPr id="100" name="Google Shape;100;p5"/>
            <p:cNvSpPr/>
            <p:nvPr/>
          </p:nvSpPr>
          <p:spPr>
            <a:xfrm>
              <a:off x="771524" y="2395108"/>
              <a:ext cx="4239895" cy="41275"/>
            </a:xfrm>
            <a:custGeom>
              <a:rect b="b" l="l" r="r" t="t"/>
              <a:pathLst>
                <a:path extrusionOk="0" h="41275" w="4239895">
                  <a:moveTo>
                    <a:pt x="3895055" y="80"/>
                  </a:moveTo>
                  <a:lnTo>
                    <a:pt x="3844448" y="0"/>
                  </a:lnTo>
                  <a:lnTo>
                    <a:pt x="3795844" y="520"/>
                  </a:lnTo>
                  <a:lnTo>
                    <a:pt x="3749280" y="1613"/>
                  </a:lnTo>
                  <a:lnTo>
                    <a:pt x="3704793" y="3252"/>
                  </a:lnTo>
                  <a:lnTo>
                    <a:pt x="3662422" y="5410"/>
                  </a:lnTo>
                  <a:lnTo>
                    <a:pt x="3622204" y="8058"/>
                  </a:lnTo>
                  <a:lnTo>
                    <a:pt x="3584177" y="11169"/>
                  </a:lnTo>
                  <a:lnTo>
                    <a:pt x="3548379" y="14716"/>
                  </a:lnTo>
                  <a:lnTo>
                    <a:pt x="3510690" y="18187"/>
                  </a:lnTo>
                  <a:lnTo>
                    <a:pt x="3467616" y="21094"/>
                  </a:lnTo>
                  <a:lnTo>
                    <a:pt x="3420058" y="23444"/>
                  </a:lnTo>
                  <a:lnTo>
                    <a:pt x="3368914" y="25246"/>
                  </a:lnTo>
                  <a:lnTo>
                    <a:pt x="3315083" y="26506"/>
                  </a:lnTo>
                  <a:lnTo>
                    <a:pt x="3259464" y="27232"/>
                  </a:lnTo>
                  <a:lnTo>
                    <a:pt x="3202955" y="27431"/>
                  </a:lnTo>
                  <a:lnTo>
                    <a:pt x="3146457" y="27112"/>
                  </a:lnTo>
                  <a:lnTo>
                    <a:pt x="3090867" y="26281"/>
                  </a:lnTo>
                  <a:lnTo>
                    <a:pt x="3037084" y="24946"/>
                  </a:lnTo>
                  <a:lnTo>
                    <a:pt x="2986008" y="23114"/>
                  </a:lnTo>
                  <a:lnTo>
                    <a:pt x="2938537" y="20794"/>
                  </a:lnTo>
                  <a:lnTo>
                    <a:pt x="2895571" y="17992"/>
                  </a:lnTo>
                  <a:lnTo>
                    <a:pt x="2814077" y="10929"/>
                  </a:lnTo>
                  <a:lnTo>
                    <a:pt x="2769921" y="8393"/>
                  </a:lnTo>
                  <a:lnTo>
                    <a:pt x="2725129" y="6946"/>
                  </a:lnTo>
                  <a:lnTo>
                    <a:pt x="2679294" y="6420"/>
                  </a:lnTo>
                  <a:lnTo>
                    <a:pt x="2632007" y="6652"/>
                  </a:lnTo>
                  <a:lnTo>
                    <a:pt x="2582858" y="7476"/>
                  </a:lnTo>
                  <a:lnTo>
                    <a:pt x="2359476" y="13402"/>
                  </a:lnTo>
                  <a:lnTo>
                    <a:pt x="2229943" y="16113"/>
                  </a:lnTo>
                  <a:lnTo>
                    <a:pt x="2168324" y="17874"/>
                  </a:lnTo>
                  <a:lnTo>
                    <a:pt x="2001511" y="23200"/>
                  </a:lnTo>
                  <a:lnTo>
                    <a:pt x="1951280" y="24274"/>
                  </a:lnTo>
                  <a:lnTo>
                    <a:pt x="1903416" y="24638"/>
                  </a:lnTo>
                  <a:lnTo>
                    <a:pt x="1857725" y="24079"/>
                  </a:lnTo>
                  <a:lnTo>
                    <a:pt x="1814015" y="22383"/>
                  </a:lnTo>
                  <a:lnTo>
                    <a:pt x="1772095" y="19333"/>
                  </a:lnTo>
                  <a:lnTo>
                    <a:pt x="1697804" y="10925"/>
                  </a:lnTo>
                  <a:lnTo>
                    <a:pt x="1658593" y="8091"/>
                  </a:lnTo>
                  <a:lnTo>
                    <a:pt x="1614861" y="6120"/>
                  </a:lnTo>
                  <a:lnTo>
                    <a:pt x="1567327" y="4918"/>
                  </a:lnTo>
                  <a:lnTo>
                    <a:pt x="1516713" y="4394"/>
                  </a:lnTo>
                  <a:lnTo>
                    <a:pt x="1463740" y="4452"/>
                  </a:lnTo>
                  <a:lnTo>
                    <a:pt x="1409128" y="5000"/>
                  </a:lnTo>
                  <a:lnTo>
                    <a:pt x="1353599" y="5945"/>
                  </a:lnTo>
                  <a:lnTo>
                    <a:pt x="1242672" y="8651"/>
                  </a:lnTo>
                  <a:lnTo>
                    <a:pt x="1041526" y="14716"/>
                  </a:lnTo>
                  <a:lnTo>
                    <a:pt x="979325" y="16229"/>
                  </a:lnTo>
                  <a:lnTo>
                    <a:pt x="927284" y="16984"/>
                  </a:lnTo>
                  <a:lnTo>
                    <a:pt x="882019" y="17143"/>
                  </a:lnTo>
                  <a:lnTo>
                    <a:pt x="840144" y="16869"/>
                  </a:lnTo>
                  <a:lnTo>
                    <a:pt x="701000" y="15081"/>
                  </a:lnTo>
                  <a:lnTo>
                    <a:pt x="638828" y="14707"/>
                  </a:lnTo>
                  <a:lnTo>
                    <a:pt x="563118" y="14716"/>
                  </a:lnTo>
                  <a:lnTo>
                    <a:pt x="496353" y="15156"/>
                  </a:lnTo>
                  <a:lnTo>
                    <a:pt x="432842" y="15963"/>
                  </a:lnTo>
                  <a:lnTo>
                    <a:pt x="210405" y="19817"/>
                  </a:lnTo>
                  <a:lnTo>
                    <a:pt x="162466" y="20182"/>
                  </a:lnTo>
                  <a:lnTo>
                    <a:pt x="117503" y="20006"/>
                  </a:lnTo>
                  <a:lnTo>
                    <a:pt x="75468" y="19136"/>
                  </a:lnTo>
                  <a:lnTo>
                    <a:pt x="36316" y="17424"/>
                  </a:lnTo>
                  <a:lnTo>
                    <a:pt x="0" y="14716"/>
                  </a:lnTo>
                  <a:lnTo>
                    <a:pt x="215" y="27289"/>
                  </a:lnTo>
                  <a:lnTo>
                    <a:pt x="0" y="33766"/>
                  </a:lnTo>
                  <a:lnTo>
                    <a:pt x="36833" y="31811"/>
                  </a:lnTo>
                  <a:lnTo>
                    <a:pt x="75280" y="30185"/>
                  </a:lnTo>
                  <a:lnTo>
                    <a:pt x="115760" y="28909"/>
                  </a:lnTo>
                  <a:lnTo>
                    <a:pt x="158691" y="28003"/>
                  </a:lnTo>
                  <a:lnTo>
                    <a:pt x="204495" y="27488"/>
                  </a:lnTo>
                  <a:lnTo>
                    <a:pt x="253589" y="27385"/>
                  </a:lnTo>
                  <a:lnTo>
                    <a:pt x="306395" y="27714"/>
                  </a:lnTo>
                  <a:lnTo>
                    <a:pt x="363331" y="28496"/>
                  </a:lnTo>
                  <a:lnTo>
                    <a:pt x="424817" y="29752"/>
                  </a:lnTo>
                  <a:lnTo>
                    <a:pt x="491273" y="31501"/>
                  </a:lnTo>
                  <a:lnTo>
                    <a:pt x="621608" y="35535"/>
                  </a:lnTo>
                  <a:lnTo>
                    <a:pt x="679583" y="36891"/>
                  </a:lnTo>
                  <a:lnTo>
                    <a:pt x="736818" y="37871"/>
                  </a:lnTo>
                  <a:lnTo>
                    <a:pt x="793087" y="38509"/>
                  </a:lnTo>
                  <a:lnTo>
                    <a:pt x="848168" y="38839"/>
                  </a:lnTo>
                  <a:lnTo>
                    <a:pt x="901835" y="38897"/>
                  </a:lnTo>
                  <a:lnTo>
                    <a:pt x="1004032" y="38338"/>
                  </a:lnTo>
                  <a:lnTo>
                    <a:pt x="1097882" y="37109"/>
                  </a:lnTo>
                  <a:lnTo>
                    <a:pt x="1181590" y="35492"/>
                  </a:lnTo>
                  <a:lnTo>
                    <a:pt x="1492539" y="27680"/>
                  </a:lnTo>
                  <a:lnTo>
                    <a:pt x="1610645" y="25669"/>
                  </a:lnTo>
                  <a:lnTo>
                    <a:pt x="1669574" y="25115"/>
                  </a:lnTo>
                  <a:lnTo>
                    <a:pt x="1726777" y="24981"/>
                  </a:lnTo>
                  <a:lnTo>
                    <a:pt x="1781020" y="25357"/>
                  </a:lnTo>
                  <a:lnTo>
                    <a:pt x="1831070" y="26334"/>
                  </a:lnTo>
                  <a:lnTo>
                    <a:pt x="1875694" y="28001"/>
                  </a:lnTo>
                  <a:lnTo>
                    <a:pt x="1913660" y="30448"/>
                  </a:lnTo>
                  <a:lnTo>
                    <a:pt x="1978594" y="37667"/>
                  </a:lnTo>
                  <a:lnTo>
                    <a:pt x="2017585" y="39933"/>
                  </a:lnTo>
                  <a:lnTo>
                    <a:pt x="2060420" y="40849"/>
                  </a:lnTo>
                  <a:lnTo>
                    <a:pt x="2106811" y="40699"/>
                  </a:lnTo>
                  <a:lnTo>
                    <a:pt x="2156468" y="39768"/>
                  </a:lnTo>
                  <a:lnTo>
                    <a:pt x="2322154" y="35146"/>
                  </a:lnTo>
                  <a:lnTo>
                    <a:pt x="2381992" y="33946"/>
                  </a:lnTo>
                  <a:lnTo>
                    <a:pt x="2443655" y="33391"/>
                  </a:lnTo>
                  <a:lnTo>
                    <a:pt x="2565026" y="34120"/>
                  </a:lnTo>
                  <a:lnTo>
                    <a:pt x="2622342" y="33625"/>
                  </a:lnTo>
                  <a:lnTo>
                    <a:pt x="2678638" y="32515"/>
                  </a:lnTo>
                  <a:lnTo>
                    <a:pt x="2839767" y="27860"/>
                  </a:lnTo>
                  <a:lnTo>
                    <a:pt x="2890345" y="26651"/>
                  </a:lnTo>
                  <a:lnTo>
                    <a:pt x="2939085" y="26005"/>
                  </a:lnTo>
                  <a:lnTo>
                    <a:pt x="2985823" y="26158"/>
                  </a:lnTo>
                  <a:lnTo>
                    <a:pt x="3030395" y="27345"/>
                  </a:lnTo>
                  <a:lnTo>
                    <a:pt x="3072638" y="29803"/>
                  </a:lnTo>
                  <a:lnTo>
                    <a:pt x="3112389" y="33766"/>
                  </a:lnTo>
                  <a:lnTo>
                    <a:pt x="3152568" y="37476"/>
                  </a:lnTo>
                  <a:lnTo>
                    <a:pt x="3195996" y="39269"/>
                  </a:lnTo>
                  <a:lnTo>
                    <a:pt x="3242258" y="39516"/>
                  </a:lnTo>
                  <a:lnTo>
                    <a:pt x="3290941" y="38592"/>
                  </a:lnTo>
                  <a:lnTo>
                    <a:pt x="3341632" y="36868"/>
                  </a:lnTo>
                  <a:lnTo>
                    <a:pt x="3447380" y="32515"/>
                  </a:lnTo>
                  <a:lnTo>
                    <a:pt x="3501611" y="30633"/>
                  </a:lnTo>
                  <a:lnTo>
                    <a:pt x="3556194" y="29444"/>
                  </a:lnTo>
                  <a:lnTo>
                    <a:pt x="3610717" y="29321"/>
                  </a:lnTo>
                  <a:lnTo>
                    <a:pt x="3664765" y="30637"/>
                  </a:lnTo>
                  <a:lnTo>
                    <a:pt x="3780558" y="37442"/>
                  </a:lnTo>
                  <a:lnTo>
                    <a:pt x="3841986" y="38850"/>
                  </a:lnTo>
                  <a:lnTo>
                    <a:pt x="3901781" y="38534"/>
                  </a:lnTo>
                  <a:lnTo>
                    <a:pt x="3959513" y="37039"/>
                  </a:lnTo>
                  <a:lnTo>
                    <a:pt x="4067079" y="32687"/>
                  </a:lnTo>
                  <a:lnTo>
                    <a:pt x="4116056" y="30917"/>
                  </a:lnTo>
                  <a:lnTo>
                    <a:pt x="4161258" y="30145"/>
                  </a:lnTo>
                  <a:lnTo>
                    <a:pt x="4202257" y="30913"/>
                  </a:lnTo>
                  <a:lnTo>
                    <a:pt x="4238625" y="33766"/>
                  </a:lnTo>
                  <a:lnTo>
                    <a:pt x="4239895" y="28432"/>
                  </a:lnTo>
                  <a:lnTo>
                    <a:pt x="4176798" y="10454"/>
                  </a:lnTo>
                  <a:lnTo>
                    <a:pt x="4116747" y="6958"/>
                  </a:lnTo>
                  <a:lnTo>
                    <a:pt x="4058510" y="4200"/>
                  </a:lnTo>
                  <a:lnTo>
                    <a:pt x="4002123" y="2153"/>
                  </a:lnTo>
                  <a:lnTo>
                    <a:pt x="3947626" y="788"/>
                  </a:lnTo>
                  <a:lnTo>
                    <a:pt x="3895055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770407" y="2393962"/>
              <a:ext cx="4239895" cy="43180"/>
            </a:xfrm>
            <a:custGeom>
              <a:rect b="b" l="l" r="r" t="t"/>
              <a:pathLst>
                <a:path extrusionOk="0" h="43180" w="4239895">
                  <a:moveTo>
                    <a:pt x="1117" y="15862"/>
                  </a:moveTo>
                  <a:lnTo>
                    <a:pt x="45493" y="13308"/>
                  </a:lnTo>
                  <a:lnTo>
                    <a:pt x="92595" y="11544"/>
                  </a:lnTo>
                  <a:lnTo>
                    <a:pt x="141967" y="10476"/>
                  </a:lnTo>
                  <a:lnTo>
                    <a:pt x="193157" y="10011"/>
                  </a:lnTo>
                  <a:lnTo>
                    <a:pt x="245710" y="10056"/>
                  </a:lnTo>
                  <a:lnTo>
                    <a:pt x="299172" y="10520"/>
                  </a:lnTo>
                  <a:lnTo>
                    <a:pt x="353090" y="11309"/>
                  </a:lnTo>
                  <a:lnTo>
                    <a:pt x="407009" y="12330"/>
                  </a:lnTo>
                  <a:lnTo>
                    <a:pt x="460475" y="13491"/>
                  </a:lnTo>
                  <a:lnTo>
                    <a:pt x="513035" y="14699"/>
                  </a:lnTo>
                  <a:lnTo>
                    <a:pt x="564235" y="15862"/>
                  </a:lnTo>
                  <a:lnTo>
                    <a:pt x="624768" y="16807"/>
                  </a:lnTo>
                  <a:lnTo>
                    <a:pt x="683306" y="17062"/>
                  </a:lnTo>
                  <a:lnTo>
                    <a:pt x="739914" y="16821"/>
                  </a:lnTo>
                  <a:lnTo>
                    <a:pt x="794655" y="16280"/>
                  </a:lnTo>
                  <a:lnTo>
                    <a:pt x="847596" y="15632"/>
                  </a:lnTo>
                  <a:lnTo>
                    <a:pt x="898800" y="15071"/>
                  </a:lnTo>
                  <a:lnTo>
                    <a:pt x="948333" y="14793"/>
                  </a:lnTo>
                  <a:lnTo>
                    <a:pt x="996259" y="14992"/>
                  </a:lnTo>
                  <a:lnTo>
                    <a:pt x="1042644" y="15862"/>
                  </a:lnTo>
                  <a:lnTo>
                    <a:pt x="1084903" y="16390"/>
                  </a:lnTo>
                  <a:lnTo>
                    <a:pt x="1129496" y="15910"/>
                  </a:lnTo>
                  <a:lnTo>
                    <a:pt x="1176366" y="14757"/>
                  </a:lnTo>
                  <a:lnTo>
                    <a:pt x="1225455" y="13265"/>
                  </a:lnTo>
                  <a:lnTo>
                    <a:pt x="1276705" y="11766"/>
                  </a:lnTo>
                  <a:lnTo>
                    <a:pt x="1330058" y="10595"/>
                  </a:lnTo>
                  <a:lnTo>
                    <a:pt x="1385457" y="10085"/>
                  </a:lnTo>
                  <a:lnTo>
                    <a:pt x="1442842" y="10570"/>
                  </a:lnTo>
                  <a:lnTo>
                    <a:pt x="1502158" y="12385"/>
                  </a:lnTo>
                  <a:lnTo>
                    <a:pt x="1563344" y="15862"/>
                  </a:lnTo>
                  <a:lnTo>
                    <a:pt x="1610040" y="19044"/>
                  </a:lnTo>
                  <a:lnTo>
                    <a:pt x="1654995" y="21775"/>
                  </a:lnTo>
                  <a:lnTo>
                    <a:pt x="1698827" y="24035"/>
                  </a:lnTo>
                  <a:lnTo>
                    <a:pt x="1742154" y="25801"/>
                  </a:lnTo>
                  <a:lnTo>
                    <a:pt x="1785594" y="27051"/>
                  </a:lnTo>
                  <a:lnTo>
                    <a:pt x="1829765" y="27763"/>
                  </a:lnTo>
                  <a:lnTo>
                    <a:pt x="1875283" y="27916"/>
                  </a:lnTo>
                  <a:lnTo>
                    <a:pt x="1922768" y="27488"/>
                  </a:lnTo>
                  <a:lnTo>
                    <a:pt x="1972836" y="26456"/>
                  </a:lnTo>
                  <a:lnTo>
                    <a:pt x="2026105" y="24800"/>
                  </a:lnTo>
                  <a:lnTo>
                    <a:pt x="2083193" y="22496"/>
                  </a:lnTo>
                  <a:lnTo>
                    <a:pt x="2144719" y="19524"/>
                  </a:lnTo>
                  <a:lnTo>
                    <a:pt x="2211298" y="15862"/>
                  </a:lnTo>
                  <a:lnTo>
                    <a:pt x="2286192" y="11516"/>
                  </a:lnTo>
                  <a:lnTo>
                    <a:pt x="2348792" y="7983"/>
                  </a:lnTo>
                  <a:lnTo>
                    <a:pt x="2401617" y="5282"/>
                  </a:lnTo>
                  <a:lnTo>
                    <a:pt x="2447183" y="3430"/>
                  </a:lnTo>
                  <a:lnTo>
                    <a:pt x="2488008" y="2448"/>
                  </a:lnTo>
                  <a:lnTo>
                    <a:pt x="2526612" y="2353"/>
                  </a:lnTo>
                  <a:lnTo>
                    <a:pt x="2565510" y="3166"/>
                  </a:lnTo>
                  <a:lnTo>
                    <a:pt x="2607222" y="4904"/>
                  </a:lnTo>
                  <a:lnTo>
                    <a:pt x="2654265" y="7587"/>
                  </a:lnTo>
                  <a:lnTo>
                    <a:pt x="2709157" y="11233"/>
                  </a:lnTo>
                  <a:lnTo>
                    <a:pt x="2774416" y="15862"/>
                  </a:lnTo>
                  <a:lnTo>
                    <a:pt x="2849264" y="20769"/>
                  </a:lnTo>
                  <a:lnTo>
                    <a:pt x="2917461" y="24286"/>
                  </a:lnTo>
                  <a:lnTo>
                    <a:pt x="2979603" y="26527"/>
                  </a:lnTo>
                  <a:lnTo>
                    <a:pt x="3036286" y="27603"/>
                  </a:lnTo>
                  <a:lnTo>
                    <a:pt x="3088106" y="27625"/>
                  </a:lnTo>
                  <a:lnTo>
                    <a:pt x="3135659" y="26706"/>
                  </a:lnTo>
                  <a:lnTo>
                    <a:pt x="3179541" y="24959"/>
                  </a:lnTo>
                  <a:lnTo>
                    <a:pt x="3220347" y="22494"/>
                  </a:lnTo>
                  <a:lnTo>
                    <a:pt x="3258673" y="19424"/>
                  </a:lnTo>
                  <a:lnTo>
                    <a:pt x="3295116" y="15862"/>
                  </a:lnTo>
                  <a:lnTo>
                    <a:pt x="3317735" y="13857"/>
                  </a:lnTo>
                  <a:lnTo>
                    <a:pt x="3383745" y="9855"/>
                  </a:lnTo>
                  <a:lnTo>
                    <a:pt x="3425669" y="7939"/>
                  </a:lnTo>
                  <a:lnTo>
                    <a:pt x="3472561" y="6137"/>
                  </a:lnTo>
                  <a:lnTo>
                    <a:pt x="3523687" y="4488"/>
                  </a:lnTo>
                  <a:lnTo>
                    <a:pt x="3578313" y="3035"/>
                  </a:lnTo>
                  <a:lnTo>
                    <a:pt x="3635706" y="1818"/>
                  </a:lnTo>
                  <a:lnTo>
                    <a:pt x="3695131" y="879"/>
                  </a:lnTo>
                  <a:lnTo>
                    <a:pt x="3755855" y="259"/>
                  </a:lnTo>
                  <a:lnTo>
                    <a:pt x="3817144" y="0"/>
                  </a:lnTo>
                  <a:lnTo>
                    <a:pt x="3878264" y="142"/>
                  </a:lnTo>
                  <a:lnTo>
                    <a:pt x="3938481" y="728"/>
                  </a:lnTo>
                  <a:lnTo>
                    <a:pt x="3997063" y="1798"/>
                  </a:lnTo>
                  <a:lnTo>
                    <a:pt x="4053274" y="3393"/>
                  </a:lnTo>
                  <a:lnTo>
                    <a:pt x="4106381" y="5556"/>
                  </a:lnTo>
                  <a:lnTo>
                    <a:pt x="4155651" y="8328"/>
                  </a:lnTo>
                  <a:lnTo>
                    <a:pt x="4200349" y="11749"/>
                  </a:lnTo>
                  <a:lnTo>
                    <a:pt x="4239742" y="15862"/>
                  </a:lnTo>
                  <a:lnTo>
                    <a:pt x="4238726" y="21577"/>
                  </a:lnTo>
                  <a:lnTo>
                    <a:pt x="4239234" y="30848"/>
                  </a:lnTo>
                  <a:lnTo>
                    <a:pt x="4239742" y="34912"/>
                  </a:lnTo>
                  <a:lnTo>
                    <a:pt x="4205973" y="31599"/>
                  </a:lnTo>
                  <a:lnTo>
                    <a:pt x="4169761" y="29003"/>
                  </a:lnTo>
                  <a:lnTo>
                    <a:pt x="4130929" y="27089"/>
                  </a:lnTo>
                  <a:lnTo>
                    <a:pt x="4089299" y="25824"/>
                  </a:lnTo>
                  <a:lnTo>
                    <a:pt x="4044693" y="25173"/>
                  </a:lnTo>
                  <a:lnTo>
                    <a:pt x="3996934" y="25101"/>
                  </a:lnTo>
                  <a:lnTo>
                    <a:pt x="3945844" y="25574"/>
                  </a:lnTo>
                  <a:lnTo>
                    <a:pt x="3891245" y="26558"/>
                  </a:lnTo>
                  <a:lnTo>
                    <a:pt x="3832959" y="28018"/>
                  </a:lnTo>
                  <a:lnTo>
                    <a:pt x="3770809" y="29920"/>
                  </a:lnTo>
                  <a:lnTo>
                    <a:pt x="3704618" y="32229"/>
                  </a:lnTo>
                  <a:lnTo>
                    <a:pt x="3634206" y="34912"/>
                  </a:lnTo>
                  <a:lnTo>
                    <a:pt x="3552812" y="37847"/>
                  </a:lnTo>
                  <a:lnTo>
                    <a:pt x="3481847" y="39862"/>
                  </a:lnTo>
                  <a:lnTo>
                    <a:pt x="3419842" y="41056"/>
                  </a:lnTo>
                  <a:lnTo>
                    <a:pt x="3365332" y="41532"/>
                  </a:lnTo>
                  <a:lnTo>
                    <a:pt x="3316849" y="41389"/>
                  </a:lnTo>
                  <a:lnTo>
                    <a:pt x="3272927" y="40727"/>
                  </a:lnTo>
                  <a:lnTo>
                    <a:pt x="3232098" y="39648"/>
                  </a:lnTo>
                  <a:lnTo>
                    <a:pt x="3192896" y="38252"/>
                  </a:lnTo>
                  <a:lnTo>
                    <a:pt x="3153855" y="36640"/>
                  </a:lnTo>
                  <a:lnTo>
                    <a:pt x="3113506" y="34912"/>
                  </a:lnTo>
                  <a:lnTo>
                    <a:pt x="3080663" y="33937"/>
                  </a:lnTo>
                  <a:lnTo>
                    <a:pt x="3041960" y="33459"/>
                  </a:lnTo>
                  <a:lnTo>
                    <a:pt x="2998230" y="33390"/>
                  </a:lnTo>
                  <a:lnTo>
                    <a:pt x="2950303" y="33645"/>
                  </a:lnTo>
                  <a:lnTo>
                    <a:pt x="2899010" y="34137"/>
                  </a:lnTo>
                  <a:lnTo>
                    <a:pt x="2845184" y="34778"/>
                  </a:lnTo>
                  <a:lnTo>
                    <a:pt x="2789656" y="35483"/>
                  </a:lnTo>
                  <a:lnTo>
                    <a:pt x="2733257" y="36165"/>
                  </a:lnTo>
                  <a:lnTo>
                    <a:pt x="2676818" y="36736"/>
                  </a:lnTo>
                  <a:lnTo>
                    <a:pt x="2621172" y="37111"/>
                  </a:lnTo>
                  <a:lnTo>
                    <a:pt x="2567149" y="37203"/>
                  </a:lnTo>
                  <a:lnTo>
                    <a:pt x="2515580" y="36924"/>
                  </a:lnTo>
                  <a:lnTo>
                    <a:pt x="2467298" y="36190"/>
                  </a:lnTo>
                  <a:lnTo>
                    <a:pt x="2423134" y="34912"/>
                  </a:lnTo>
                  <a:lnTo>
                    <a:pt x="2371166" y="32905"/>
                  </a:lnTo>
                  <a:lnTo>
                    <a:pt x="2321244" y="30975"/>
                  </a:lnTo>
                  <a:lnTo>
                    <a:pt x="2272737" y="29230"/>
                  </a:lnTo>
                  <a:lnTo>
                    <a:pt x="2225016" y="27778"/>
                  </a:lnTo>
                  <a:lnTo>
                    <a:pt x="2177451" y="26728"/>
                  </a:lnTo>
                  <a:lnTo>
                    <a:pt x="2129410" y="26187"/>
                  </a:lnTo>
                  <a:lnTo>
                    <a:pt x="2080263" y="26263"/>
                  </a:lnTo>
                  <a:lnTo>
                    <a:pt x="2029381" y="27066"/>
                  </a:lnTo>
                  <a:lnTo>
                    <a:pt x="1976133" y="28703"/>
                  </a:lnTo>
                  <a:lnTo>
                    <a:pt x="1919888" y="31282"/>
                  </a:lnTo>
                  <a:lnTo>
                    <a:pt x="1860016" y="34912"/>
                  </a:lnTo>
                  <a:lnTo>
                    <a:pt x="1794747" y="38286"/>
                  </a:lnTo>
                  <a:lnTo>
                    <a:pt x="1734697" y="39532"/>
                  </a:lnTo>
                  <a:lnTo>
                    <a:pt x="1679362" y="39168"/>
                  </a:lnTo>
                  <a:lnTo>
                    <a:pt x="1628238" y="37710"/>
                  </a:lnTo>
                  <a:lnTo>
                    <a:pt x="1580822" y="35674"/>
                  </a:lnTo>
                  <a:lnTo>
                    <a:pt x="1536611" y="33577"/>
                  </a:lnTo>
                  <a:lnTo>
                    <a:pt x="1495100" y="31935"/>
                  </a:lnTo>
                  <a:lnTo>
                    <a:pt x="1455786" y="31266"/>
                  </a:lnTo>
                  <a:lnTo>
                    <a:pt x="1418165" y="32086"/>
                  </a:lnTo>
                  <a:lnTo>
                    <a:pt x="1381734" y="34912"/>
                  </a:lnTo>
                  <a:lnTo>
                    <a:pt x="1352303" y="37648"/>
                  </a:lnTo>
                  <a:lnTo>
                    <a:pt x="1319461" y="39738"/>
                  </a:lnTo>
                  <a:lnTo>
                    <a:pt x="1283210" y="41233"/>
                  </a:lnTo>
                  <a:lnTo>
                    <a:pt x="1243554" y="42185"/>
                  </a:lnTo>
                  <a:lnTo>
                    <a:pt x="1200494" y="42646"/>
                  </a:lnTo>
                  <a:lnTo>
                    <a:pt x="1154033" y="42669"/>
                  </a:lnTo>
                  <a:lnTo>
                    <a:pt x="1104173" y="42304"/>
                  </a:lnTo>
                  <a:lnTo>
                    <a:pt x="1050918" y="41606"/>
                  </a:lnTo>
                  <a:lnTo>
                    <a:pt x="994268" y="40624"/>
                  </a:lnTo>
                  <a:lnTo>
                    <a:pt x="934227" y="39412"/>
                  </a:lnTo>
                  <a:lnTo>
                    <a:pt x="870797" y="38021"/>
                  </a:lnTo>
                  <a:lnTo>
                    <a:pt x="803981" y="36504"/>
                  </a:lnTo>
                  <a:lnTo>
                    <a:pt x="733780" y="34912"/>
                  </a:lnTo>
                  <a:lnTo>
                    <a:pt x="670384" y="33260"/>
                  </a:lnTo>
                  <a:lnTo>
                    <a:pt x="612991" y="31379"/>
                  </a:lnTo>
                  <a:lnTo>
                    <a:pt x="560527" y="29390"/>
                  </a:lnTo>
                  <a:lnTo>
                    <a:pt x="511916" y="27414"/>
                  </a:lnTo>
                  <a:lnTo>
                    <a:pt x="466082" y="25571"/>
                  </a:lnTo>
                  <a:lnTo>
                    <a:pt x="421950" y="23981"/>
                  </a:lnTo>
                  <a:lnTo>
                    <a:pt x="378445" y="22767"/>
                  </a:lnTo>
                  <a:lnTo>
                    <a:pt x="334491" y="22049"/>
                  </a:lnTo>
                  <a:lnTo>
                    <a:pt x="289013" y="21947"/>
                  </a:lnTo>
                  <a:lnTo>
                    <a:pt x="240935" y="22582"/>
                  </a:lnTo>
                  <a:lnTo>
                    <a:pt x="189182" y="24075"/>
                  </a:lnTo>
                  <a:lnTo>
                    <a:pt x="132678" y="26547"/>
                  </a:lnTo>
                  <a:lnTo>
                    <a:pt x="70348" y="30119"/>
                  </a:lnTo>
                  <a:lnTo>
                    <a:pt x="1117" y="34912"/>
                  </a:lnTo>
                  <a:lnTo>
                    <a:pt x="76" y="26276"/>
                  </a:lnTo>
                  <a:lnTo>
                    <a:pt x="0" y="21069"/>
                  </a:lnTo>
                  <a:lnTo>
                    <a:pt x="1117" y="15862"/>
                  </a:lnTo>
                  <a:close/>
                </a:path>
              </a:pathLst>
            </a:custGeom>
            <a:noFill/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5"/>
          <p:cNvSpPr txBox="1"/>
          <p:nvPr/>
        </p:nvSpPr>
        <p:spPr>
          <a:xfrm>
            <a:off x="724217" y="2563368"/>
            <a:ext cx="4956175" cy="36740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Target Audiences: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Professors &amp; University Students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Shot Location: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Under the stairs of the library or in Library Square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8153434" y="9582"/>
            <a:ext cx="4048091" cy="685787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6"/>
          <p:cNvGrpSpPr/>
          <p:nvPr/>
        </p:nvGrpSpPr>
        <p:grpSpPr>
          <a:xfrm>
            <a:off x="846670" y="1041908"/>
            <a:ext cx="10517505" cy="4479163"/>
            <a:chOff x="846670" y="1041908"/>
            <a:chExt cx="10517505" cy="4479163"/>
          </a:xfrm>
        </p:grpSpPr>
        <p:sp>
          <p:nvSpPr>
            <p:cNvPr id="109" name="Google Shape;109;p6"/>
            <p:cNvSpPr/>
            <p:nvPr/>
          </p:nvSpPr>
          <p:spPr>
            <a:xfrm>
              <a:off x="5033314" y="1043051"/>
              <a:ext cx="39370" cy="4478020"/>
            </a:xfrm>
            <a:custGeom>
              <a:rect b="b" l="l" r="r" t="t"/>
              <a:pathLst>
                <a:path extrusionOk="0" h="4478020" w="39370">
                  <a:moveTo>
                    <a:pt x="29287" y="0"/>
                  </a:moveTo>
                  <a:lnTo>
                    <a:pt x="10237" y="0"/>
                  </a:lnTo>
                  <a:lnTo>
                    <a:pt x="11258" y="43624"/>
                  </a:lnTo>
                  <a:lnTo>
                    <a:pt x="11727" y="89545"/>
                  </a:lnTo>
                  <a:lnTo>
                    <a:pt x="11755" y="137398"/>
                  </a:lnTo>
                  <a:lnTo>
                    <a:pt x="11450" y="186816"/>
                  </a:lnTo>
                  <a:lnTo>
                    <a:pt x="9642" y="340820"/>
                  </a:lnTo>
                  <a:lnTo>
                    <a:pt x="8790" y="444626"/>
                  </a:lnTo>
                  <a:lnTo>
                    <a:pt x="8799" y="495776"/>
                  </a:lnTo>
                  <a:lnTo>
                    <a:pt x="9245" y="545935"/>
                  </a:lnTo>
                  <a:lnTo>
                    <a:pt x="10237" y="594740"/>
                  </a:lnTo>
                  <a:lnTo>
                    <a:pt x="15702" y="780994"/>
                  </a:lnTo>
                  <a:lnTo>
                    <a:pt x="18208" y="886282"/>
                  </a:lnTo>
                  <a:lnTo>
                    <a:pt x="19095" y="940752"/>
                  </a:lnTo>
                  <a:lnTo>
                    <a:pt x="19620" y="995976"/>
                  </a:lnTo>
                  <a:lnTo>
                    <a:pt x="19696" y="1051607"/>
                  </a:lnTo>
                  <a:lnTo>
                    <a:pt x="19234" y="1107298"/>
                  </a:lnTo>
                  <a:lnTo>
                    <a:pt x="18145" y="1162702"/>
                  </a:lnTo>
                  <a:lnTo>
                    <a:pt x="16341" y="1217472"/>
                  </a:lnTo>
                  <a:lnTo>
                    <a:pt x="13735" y="1271261"/>
                  </a:lnTo>
                  <a:lnTo>
                    <a:pt x="6679" y="1376323"/>
                  </a:lnTo>
                  <a:lnTo>
                    <a:pt x="3958" y="1430449"/>
                  </a:lnTo>
                  <a:lnTo>
                    <a:pt x="2003" y="1485697"/>
                  </a:lnTo>
                  <a:lnTo>
                    <a:pt x="739" y="1541667"/>
                  </a:lnTo>
                  <a:lnTo>
                    <a:pt x="96" y="1597958"/>
                  </a:lnTo>
                  <a:lnTo>
                    <a:pt x="0" y="1654167"/>
                  </a:lnTo>
                  <a:lnTo>
                    <a:pt x="378" y="1709896"/>
                  </a:lnTo>
                  <a:lnTo>
                    <a:pt x="1159" y="1764742"/>
                  </a:lnTo>
                  <a:lnTo>
                    <a:pt x="2270" y="1818304"/>
                  </a:lnTo>
                  <a:lnTo>
                    <a:pt x="3638" y="1870182"/>
                  </a:lnTo>
                  <a:lnTo>
                    <a:pt x="6857" y="1967279"/>
                  </a:lnTo>
                  <a:lnTo>
                    <a:pt x="10237" y="2052827"/>
                  </a:lnTo>
                  <a:lnTo>
                    <a:pt x="13535" y="2144525"/>
                  </a:lnTo>
                  <a:lnTo>
                    <a:pt x="14809" y="2190583"/>
                  </a:lnTo>
                  <a:lnTo>
                    <a:pt x="15796" y="2237048"/>
                  </a:lnTo>
                  <a:lnTo>
                    <a:pt x="16472" y="2284122"/>
                  </a:lnTo>
                  <a:lnTo>
                    <a:pt x="16809" y="2332005"/>
                  </a:lnTo>
                  <a:lnTo>
                    <a:pt x="16781" y="2380899"/>
                  </a:lnTo>
                  <a:lnTo>
                    <a:pt x="16361" y="2431005"/>
                  </a:lnTo>
                  <a:lnTo>
                    <a:pt x="15523" y="2482524"/>
                  </a:lnTo>
                  <a:lnTo>
                    <a:pt x="14241" y="2535657"/>
                  </a:lnTo>
                  <a:lnTo>
                    <a:pt x="12487" y="2590605"/>
                  </a:lnTo>
                  <a:lnTo>
                    <a:pt x="8282" y="2701296"/>
                  </a:lnTo>
                  <a:lnTo>
                    <a:pt x="7039" y="2755117"/>
                  </a:lnTo>
                  <a:lnTo>
                    <a:pt x="6402" y="2808800"/>
                  </a:lnTo>
                  <a:lnTo>
                    <a:pt x="6266" y="2862113"/>
                  </a:lnTo>
                  <a:lnTo>
                    <a:pt x="6525" y="2914826"/>
                  </a:lnTo>
                  <a:lnTo>
                    <a:pt x="7075" y="2966706"/>
                  </a:lnTo>
                  <a:lnTo>
                    <a:pt x="9419" y="3115042"/>
                  </a:lnTo>
                  <a:lnTo>
                    <a:pt x="10507" y="3205532"/>
                  </a:lnTo>
                  <a:lnTo>
                    <a:pt x="10594" y="3247562"/>
                  </a:lnTo>
                  <a:lnTo>
                    <a:pt x="9951" y="3326093"/>
                  </a:lnTo>
                  <a:lnTo>
                    <a:pt x="10282" y="3366453"/>
                  </a:lnTo>
                  <a:lnTo>
                    <a:pt x="11074" y="3408302"/>
                  </a:lnTo>
                  <a:lnTo>
                    <a:pt x="15750" y="3592228"/>
                  </a:lnTo>
                  <a:lnTo>
                    <a:pt x="16521" y="3642752"/>
                  </a:lnTo>
                  <a:lnTo>
                    <a:pt x="16823" y="3695255"/>
                  </a:lnTo>
                  <a:lnTo>
                    <a:pt x="16500" y="3749822"/>
                  </a:lnTo>
                  <a:lnTo>
                    <a:pt x="15398" y="3806532"/>
                  </a:lnTo>
                  <a:lnTo>
                    <a:pt x="13362" y="3865468"/>
                  </a:lnTo>
                  <a:lnTo>
                    <a:pt x="6965" y="3995940"/>
                  </a:lnTo>
                  <a:lnTo>
                    <a:pt x="5713" y="4057085"/>
                  </a:lnTo>
                  <a:lnTo>
                    <a:pt x="6025" y="4111558"/>
                  </a:lnTo>
                  <a:lnTo>
                    <a:pt x="7447" y="4160774"/>
                  </a:lnTo>
                  <a:lnTo>
                    <a:pt x="9524" y="4206144"/>
                  </a:lnTo>
                  <a:lnTo>
                    <a:pt x="13819" y="4291003"/>
                  </a:lnTo>
                  <a:lnTo>
                    <a:pt x="15128" y="4333316"/>
                  </a:lnTo>
                  <a:lnTo>
                    <a:pt x="15271" y="4377437"/>
                  </a:lnTo>
                  <a:lnTo>
                    <a:pt x="13792" y="4424777"/>
                  </a:lnTo>
                  <a:lnTo>
                    <a:pt x="10237" y="4476750"/>
                  </a:lnTo>
                  <a:lnTo>
                    <a:pt x="15571" y="4478020"/>
                  </a:lnTo>
                  <a:lnTo>
                    <a:pt x="22683" y="4477131"/>
                  </a:lnTo>
                  <a:lnTo>
                    <a:pt x="29287" y="4476750"/>
                  </a:lnTo>
                  <a:lnTo>
                    <a:pt x="27065" y="4437443"/>
                  </a:lnTo>
                  <a:lnTo>
                    <a:pt x="25468" y="4395787"/>
                  </a:lnTo>
                  <a:lnTo>
                    <a:pt x="24425" y="4351878"/>
                  </a:lnTo>
                  <a:lnTo>
                    <a:pt x="23866" y="4305811"/>
                  </a:lnTo>
                  <a:lnTo>
                    <a:pt x="23719" y="4257684"/>
                  </a:lnTo>
                  <a:lnTo>
                    <a:pt x="23915" y="4207591"/>
                  </a:lnTo>
                  <a:lnTo>
                    <a:pt x="24381" y="4155630"/>
                  </a:lnTo>
                  <a:lnTo>
                    <a:pt x="28906" y="3809996"/>
                  </a:lnTo>
                  <a:lnTo>
                    <a:pt x="29700" y="3686159"/>
                  </a:lnTo>
                  <a:lnTo>
                    <a:pt x="30440" y="3627345"/>
                  </a:lnTo>
                  <a:lnTo>
                    <a:pt x="31408" y="3570893"/>
                  </a:lnTo>
                  <a:lnTo>
                    <a:pt x="34712" y="3412664"/>
                  </a:lnTo>
                  <a:lnTo>
                    <a:pt x="36271" y="3313393"/>
                  </a:lnTo>
                  <a:lnTo>
                    <a:pt x="36566" y="3264706"/>
                  </a:lnTo>
                  <a:lnTo>
                    <a:pt x="36407" y="3216244"/>
                  </a:lnTo>
                  <a:lnTo>
                    <a:pt x="35697" y="3167701"/>
                  </a:lnTo>
                  <a:lnTo>
                    <a:pt x="34338" y="3118773"/>
                  </a:lnTo>
                  <a:lnTo>
                    <a:pt x="32234" y="3069152"/>
                  </a:lnTo>
                  <a:lnTo>
                    <a:pt x="25986" y="2961324"/>
                  </a:lnTo>
                  <a:lnTo>
                    <a:pt x="23951" y="2908529"/>
                  </a:lnTo>
                  <a:lnTo>
                    <a:pt x="22982" y="2859242"/>
                  </a:lnTo>
                  <a:lnTo>
                    <a:pt x="22880" y="2812556"/>
                  </a:lnTo>
                  <a:lnTo>
                    <a:pt x="23445" y="2767563"/>
                  </a:lnTo>
                  <a:lnTo>
                    <a:pt x="24476" y="2723356"/>
                  </a:lnTo>
                  <a:lnTo>
                    <a:pt x="28376" y="2586374"/>
                  </a:lnTo>
                  <a:lnTo>
                    <a:pt x="29278" y="2536235"/>
                  </a:lnTo>
                  <a:lnTo>
                    <a:pt x="29648" y="2482345"/>
                  </a:lnTo>
                  <a:lnTo>
                    <a:pt x="29287" y="2423795"/>
                  </a:lnTo>
                  <a:lnTo>
                    <a:pt x="28108" y="2365572"/>
                  </a:lnTo>
                  <a:lnTo>
                    <a:pt x="26376" y="2312544"/>
                  </a:lnTo>
                  <a:lnTo>
                    <a:pt x="24322" y="2263626"/>
                  </a:lnTo>
                  <a:lnTo>
                    <a:pt x="20165" y="2173771"/>
                  </a:lnTo>
                  <a:lnTo>
                    <a:pt x="18523" y="2130663"/>
                  </a:lnTo>
                  <a:lnTo>
                    <a:pt x="17479" y="2087319"/>
                  </a:lnTo>
                  <a:lnTo>
                    <a:pt x="17264" y="2042653"/>
                  </a:lnTo>
                  <a:lnTo>
                    <a:pt x="18107" y="1995580"/>
                  </a:lnTo>
                  <a:lnTo>
                    <a:pt x="20238" y="1945013"/>
                  </a:lnTo>
                  <a:lnTo>
                    <a:pt x="23888" y="1889866"/>
                  </a:lnTo>
                  <a:lnTo>
                    <a:pt x="29287" y="1829053"/>
                  </a:lnTo>
                  <a:lnTo>
                    <a:pt x="33844" y="1772684"/>
                  </a:lnTo>
                  <a:lnTo>
                    <a:pt x="36831" y="1713874"/>
                  </a:lnTo>
                  <a:lnTo>
                    <a:pt x="38464" y="1653399"/>
                  </a:lnTo>
                  <a:lnTo>
                    <a:pt x="38961" y="1592034"/>
                  </a:lnTo>
                  <a:lnTo>
                    <a:pt x="38540" y="1530555"/>
                  </a:lnTo>
                  <a:lnTo>
                    <a:pt x="37417" y="1469735"/>
                  </a:lnTo>
                  <a:lnTo>
                    <a:pt x="35811" y="1410350"/>
                  </a:lnTo>
                  <a:lnTo>
                    <a:pt x="28897" y="1202664"/>
                  </a:lnTo>
                  <a:lnTo>
                    <a:pt x="28134" y="1162081"/>
                  </a:lnTo>
                  <a:lnTo>
                    <a:pt x="28191" y="1127584"/>
                  </a:lnTo>
                  <a:lnTo>
                    <a:pt x="29287" y="1099947"/>
                  </a:lnTo>
                  <a:lnTo>
                    <a:pt x="31471" y="1065995"/>
                  </a:lnTo>
                  <a:lnTo>
                    <a:pt x="33334" y="1030629"/>
                  </a:lnTo>
                  <a:lnTo>
                    <a:pt x="34815" y="992998"/>
                  </a:lnTo>
                  <a:lnTo>
                    <a:pt x="35852" y="952253"/>
                  </a:lnTo>
                  <a:lnTo>
                    <a:pt x="36383" y="907541"/>
                  </a:lnTo>
                  <a:lnTo>
                    <a:pt x="36346" y="858015"/>
                  </a:lnTo>
                  <a:lnTo>
                    <a:pt x="35679" y="802821"/>
                  </a:lnTo>
                  <a:lnTo>
                    <a:pt x="34322" y="741112"/>
                  </a:lnTo>
                  <a:lnTo>
                    <a:pt x="32211" y="672035"/>
                  </a:lnTo>
                  <a:lnTo>
                    <a:pt x="26907" y="531257"/>
                  </a:lnTo>
                  <a:lnTo>
                    <a:pt x="25344" y="475897"/>
                  </a:lnTo>
                  <a:lnTo>
                    <a:pt x="24482" y="426981"/>
                  </a:lnTo>
                  <a:lnTo>
                    <a:pt x="24207" y="382834"/>
                  </a:lnTo>
                  <a:lnTo>
                    <a:pt x="24402" y="341777"/>
                  </a:lnTo>
                  <a:lnTo>
                    <a:pt x="24953" y="302133"/>
                  </a:lnTo>
                  <a:lnTo>
                    <a:pt x="28413" y="124135"/>
                  </a:lnTo>
                  <a:lnTo>
                    <a:pt x="29017" y="66393"/>
                  </a:lnTo>
                  <a:lnTo>
                    <a:pt x="292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5034461" y="1041908"/>
              <a:ext cx="40640" cy="4478020"/>
            </a:xfrm>
            <a:custGeom>
              <a:rect b="b" l="l" r="r" t="t"/>
              <a:pathLst>
                <a:path extrusionOk="0" h="4478020" w="40639">
                  <a:moveTo>
                    <a:pt x="28139" y="1142"/>
                  </a:moveTo>
                  <a:lnTo>
                    <a:pt x="26822" y="64073"/>
                  </a:lnTo>
                  <a:lnTo>
                    <a:pt x="25890" y="119986"/>
                  </a:lnTo>
                  <a:lnTo>
                    <a:pt x="25299" y="170259"/>
                  </a:lnTo>
                  <a:lnTo>
                    <a:pt x="25006" y="216266"/>
                  </a:lnTo>
                  <a:lnTo>
                    <a:pt x="24967" y="259385"/>
                  </a:lnTo>
                  <a:lnTo>
                    <a:pt x="25138" y="300989"/>
                  </a:lnTo>
                  <a:lnTo>
                    <a:pt x="25476" y="342457"/>
                  </a:lnTo>
                  <a:lnTo>
                    <a:pt x="25937" y="385162"/>
                  </a:lnTo>
                  <a:lnTo>
                    <a:pt x="26478" y="430482"/>
                  </a:lnTo>
                  <a:lnTo>
                    <a:pt x="27054" y="479791"/>
                  </a:lnTo>
                  <a:lnTo>
                    <a:pt x="27622" y="534467"/>
                  </a:lnTo>
                  <a:lnTo>
                    <a:pt x="28139" y="595883"/>
                  </a:lnTo>
                  <a:lnTo>
                    <a:pt x="28821" y="667019"/>
                  </a:lnTo>
                  <a:lnTo>
                    <a:pt x="29711" y="725844"/>
                  </a:lnTo>
                  <a:lnTo>
                    <a:pt x="30675" y="775257"/>
                  </a:lnTo>
                  <a:lnTo>
                    <a:pt x="31577" y="818156"/>
                  </a:lnTo>
                  <a:lnTo>
                    <a:pt x="32282" y="857440"/>
                  </a:lnTo>
                  <a:lnTo>
                    <a:pt x="32656" y="896008"/>
                  </a:lnTo>
                  <a:lnTo>
                    <a:pt x="32563" y="936758"/>
                  </a:lnTo>
                  <a:lnTo>
                    <a:pt x="31869" y="982589"/>
                  </a:lnTo>
                  <a:lnTo>
                    <a:pt x="30439" y="1036400"/>
                  </a:lnTo>
                  <a:lnTo>
                    <a:pt x="28139" y="1101089"/>
                  </a:lnTo>
                  <a:lnTo>
                    <a:pt x="26424" y="1162365"/>
                  </a:lnTo>
                  <a:lnTo>
                    <a:pt x="26160" y="1217741"/>
                  </a:lnTo>
                  <a:lnTo>
                    <a:pt x="26978" y="1268430"/>
                  </a:lnTo>
                  <a:lnTo>
                    <a:pt x="28507" y="1315650"/>
                  </a:lnTo>
                  <a:lnTo>
                    <a:pt x="30380" y="1360616"/>
                  </a:lnTo>
                  <a:lnTo>
                    <a:pt x="32226" y="1404542"/>
                  </a:lnTo>
                  <a:lnTo>
                    <a:pt x="33677" y="1448644"/>
                  </a:lnTo>
                  <a:lnTo>
                    <a:pt x="34363" y="1494139"/>
                  </a:lnTo>
                  <a:lnTo>
                    <a:pt x="33915" y="1542240"/>
                  </a:lnTo>
                  <a:lnTo>
                    <a:pt x="31963" y="1594164"/>
                  </a:lnTo>
                  <a:lnTo>
                    <a:pt x="28139" y="1651127"/>
                  </a:lnTo>
                  <a:lnTo>
                    <a:pt x="24570" y="1699332"/>
                  </a:lnTo>
                  <a:lnTo>
                    <a:pt x="21587" y="1749573"/>
                  </a:lnTo>
                  <a:lnTo>
                    <a:pt x="19181" y="1801368"/>
                  </a:lnTo>
                  <a:lnTo>
                    <a:pt x="17342" y="1854232"/>
                  </a:lnTo>
                  <a:lnTo>
                    <a:pt x="16061" y="1907682"/>
                  </a:lnTo>
                  <a:lnTo>
                    <a:pt x="15329" y="1961236"/>
                  </a:lnTo>
                  <a:lnTo>
                    <a:pt x="15137" y="2014410"/>
                  </a:lnTo>
                  <a:lnTo>
                    <a:pt x="15476" y="2066721"/>
                  </a:lnTo>
                  <a:lnTo>
                    <a:pt x="16336" y="2117685"/>
                  </a:lnTo>
                  <a:lnTo>
                    <a:pt x="17708" y="2166821"/>
                  </a:lnTo>
                  <a:lnTo>
                    <a:pt x="19584" y="2213643"/>
                  </a:lnTo>
                  <a:lnTo>
                    <a:pt x="21954" y="2257670"/>
                  </a:lnTo>
                  <a:lnTo>
                    <a:pt x="24808" y="2298417"/>
                  </a:lnTo>
                  <a:lnTo>
                    <a:pt x="28139" y="2335403"/>
                  </a:lnTo>
                  <a:lnTo>
                    <a:pt x="31233" y="2377307"/>
                  </a:lnTo>
                  <a:lnTo>
                    <a:pt x="32513" y="2421394"/>
                  </a:lnTo>
                  <a:lnTo>
                    <a:pt x="32353" y="2467425"/>
                  </a:lnTo>
                  <a:lnTo>
                    <a:pt x="31130" y="2515164"/>
                  </a:lnTo>
                  <a:lnTo>
                    <a:pt x="29219" y="2564374"/>
                  </a:lnTo>
                  <a:lnTo>
                    <a:pt x="26996" y="2614818"/>
                  </a:lnTo>
                  <a:lnTo>
                    <a:pt x="24836" y="2666260"/>
                  </a:lnTo>
                  <a:lnTo>
                    <a:pt x="23115" y="2718463"/>
                  </a:lnTo>
                  <a:lnTo>
                    <a:pt x="22209" y="2771189"/>
                  </a:lnTo>
                  <a:lnTo>
                    <a:pt x="22494" y="2824203"/>
                  </a:lnTo>
                  <a:lnTo>
                    <a:pt x="24345" y="2877266"/>
                  </a:lnTo>
                  <a:lnTo>
                    <a:pt x="28139" y="2930143"/>
                  </a:lnTo>
                  <a:lnTo>
                    <a:pt x="32095" y="2986905"/>
                  </a:lnTo>
                  <a:lnTo>
                    <a:pt x="33709" y="3042219"/>
                  </a:lnTo>
                  <a:lnTo>
                    <a:pt x="33497" y="3096117"/>
                  </a:lnTo>
                  <a:lnTo>
                    <a:pt x="31978" y="3148632"/>
                  </a:lnTo>
                  <a:lnTo>
                    <a:pt x="29667" y="3199794"/>
                  </a:lnTo>
                  <a:lnTo>
                    <a:pt x="27082" y="3249637"/>
                  </a:lnTo>
                  <a:lnTo>
                    <a:pt x="24740" y="3298193"/>
                  </a:lnTo>
                  <a:lnTo>
                    <a:pt x="23158" y="3345493"/>
                  </a:lnTo>
                  <a:lnTo>
                    <a:pt x="22852" y="3391569"/>
                  </a:lnTo>
                  <a:lnTo>
                    <a:pt x="24340" y="3436455"/>
                  </a:lnTo>
                  <a:lnTo>
                    <a:pt x="28139" y="3480180"/>
                  </a:lnTo>
                  <a:lnTo>
                    <a:pt x="30765" y="3505501"/>
                  </a:lnTo>
                  <a:lnTo>
                    <a:pt x="33052" y="3533930"/>
                  </a:lnTo>
                  <a:lnTo>
                    <a:pt x="36649" y="3599768"/>
                  </a:lnTo>
                  <a:lnTo>
                    <a:pt x="39012" y="3676996"/>
                  </a:lnTo>
                  <a:lnTo>
                    <a:pt x="39758" y="3719663"/>
                  </a:lnTo>
                  <a:lnTo>
                    <a:pt x="40227" y="3764917"/>
                  </a:lnTo>
                  <a:lnTo>
                    <a:pt x="40430" y="3812668"/>
                  </a:lnTo>
                  <a:lnTo>
                    <a:pt x="40378" y="3862831"/>
                  </a:lnTo>
                  <a:lnTo>
                    <a:pt x="40081" y="3915319"/>
                  </a:lnTo>
                  <a:lnTo>
                    <a:pt x="39550" y="3970043"/>
                  </a:lnTo>
                  <a:lnTo>
                    <a:pt x="38796" y="4026917"/>
                  </a:lnTo>
                  <a:lnTo>
                    <a:pt x="37828" y="4085853"/>
                  </a:lnTo>
                  <a:lnTo>
                    <a:pt x="36658" y="4146764"/>
                  </a:lnTo>
                  <a:lnTo>
                    <a:pt x="35295" y="4209563"/>
                  </a:lnTo>
                  <a:lnTo>
                    <a:pt x="33752" y="4274162"/>
                  </a:lnTo>
                  <a:lnTo>
                    <a:pt x="32037" y="4340475"/>
                  </a:lnTo>
                  <a:lnTo>
                    <a:pt x="30163" y="4408415"/>
                  </a:lnTo>
                  <a:lnTo>
                    <a:pt x="28139" y="4477893"/>
                  </a:lnTo>
                  <a:lnTo>
                    <a:pt x="22297" y="4476877"/>
                  </a:lnTo>
                  <a:lnTo>
                    <a:pt x="13153" y="4477384"/>
                  </a:lnTo>
                  <a:lnTo>
                    <a:pt x="9089" y="4477893"/>
                  </a:lnTo>
                  <a:lnTo>
                    <a:pt x="9328" y="4437483"/>
                  </a:lnTo>
                  <a:lnTo>
                    <a:pt x="9073" y="4393438"/>
                  </a:lnTo>
                  <a:lnTo>
                    <a:pt x="8449" y="4346347"/>
                  </a:lnTo>
                  <a:lnTo>
                    <a:pt x="7578" y="4296804"/>
                  </a:lnTo>
                  <a:lnTo>
                    <a:pt x="6584" y="4245402"/>
                  </a:lnTo>
                  <a:lnTo>
                    <a:pt x="5593" y="4192732"/>
                  </a:lnTo>
                  <a:lnTo>
                    <a:pt x="4726" y="4139388"/>
                  </a:lnTo>
                  <a:lnTo>
                    <a:pt x="4108" y="4085961"/>
                  </a:lnTo>
                  <a:lnTo>
                    <a:pt x="3863" y="4033043"/>
                  </a:lnTo>
                  <a:lnTo>
                    <a:pt x="4115" y="3981228"/>
                  </a:lnTo>
                  <a:lnTo>
                    <a:pt x="4987" y="3931108"/>
                  </a:lnTo>
                  <a:lnTo>
                    <a:pt x="6604" y="3883274"/>
                  </a:lnTo>
                  <a:lnTo>
                    <a:pt x="9089" y="3838321"/>
                  </a:lnTo>
                  <a:lnTo>
                    <a:pt x="12192" y="3788976"/>
                  </a:lnTo>
                  <a:lnTo>
                    <a:pt x="14592" y="3742687"/>
                  </a:lnTo>
                  <a:lnTo>
                    <a:pt x="16316" y="3698391"/>
                  </a:lnTo>
                  <a:lnTo>
                    <a:pt x="17392" y="3655026"/>
                  </a:lnTo>
                  <a:lnTo>
                    <a:pt x="17848" y="3611530"/>
                  </a:lnTo>
                  <a:lnTo>
                    <a:pt x="17711" y="3566840"/>
                  </a:lnTo>
                  <a:lnTo>
                    <a:pt x="17007" y="3519892"/>
                  </a:lnTo>
                  <a:lnTo>
                    <a:pt x="15766" y="3469625"/>
                  </a:lnTo>
                  <a:lnTo>
                    <a:pt x="14014" y="3414977"/>
                  </a:lnTo>
                  <a:lnTo>
                    <a:pt x="11779" y="3354884"/>
                  </a:lnTo>
                  <a:lnTo>
                    <a:pt x="9089" y="3288283"/>
                  </a:lnTo>
                  <a:lnTo>
                    <a:pt x="7188" y="3233925"/>
                  </a:lnTo>
                  <a:lnTo>
                    <a:pt x="6036" y="3180995"/>
                  </a:lnTo>
                  <a:lnTo>
                    <a:pt x="5519" y="3129225"/>
                  </a:lnTo>
                  <a:lnTo>
                    <a:pt x="5523" y="3078345"/>
                  </a:lnTo>
                  <a:lnTo>
                    <a:pt x="5933" y="3028086"/>
                  </a:lnTo>
                  <a:lnTo>
                    <a:pt x="6636" y="2978177"/>
                  </a:lnTo>
                  <a:lnTo>
                    <a:pt x="7517" y="2928350"/>
                  </a:lnTo>
                  <a:lnTo>
                    <a:pt x="8462" y="2878333"/>
                  </a:lnTo>
                  <a:lnTo>
                    <a:pt x="9357" y="2827859"/>
                  </a:lnTo>
                  <a:lnTo>
                    <a:pt x="10088" y="2776657"/>
                  </a:lnTo>
                  <a:lnTo>
                    <a:pt x="10541" y="2724457"/>
                  </a:lnTo>
                  <a:lnTo>
                    <a:pt x="10602" y="2670990"/>
                  </a:lnTo>
                  <a:lnTo>
                    <a:pt x="10155" y="2615987"/>
                  </a:lnTo>
                  <a:lnTo>
                    <a:pt x="9089" y="2559177"/>
                  </a:lnTo>
                  <a:lnTo>
                    <a:pt x="7827" y="2494316"/>
                  </a:lnTo>
                  <a:lnTo>
                    <a:pt x="7307" y="2434159"/>
                  </a:lnTo>
                  <a:lnTo>
                    <a:pt x="7374" y="2378130"/>
                  </a:lnTo>
                  <a:lnTo>
                    <a:pt x="7875" y="2325652"/>
                  </a:lnTo>
                  <a:lnTo>
                    <a:pt x="8656" y="2276147"/>
                  </a:lnTo>
                  <a:lnTo>
                    <a:pt x="9565" y="2229040"/>
                  </a:lnTo>
                  <a:lnTo>
                    <a:pt x="10447" y="2183753"/>
                  </a:lnTo>
                  <a:lnTo>
                    <a:pt x="11149" y="2139710"/>
                  </a:lnTo>
                  <a:lnTo>
                    <a:pt x="11518" y="2096333"/>
                  </a:lnTo>
                  <a:lnTo>
                    <a:pt x="11399" y="2053046"/>
                  </a:lnTo>
                  <a:lnTo>
                    <a:pt x="10641" y="2009273"/>
                  </a:lnTo>
                  <a:lnTo>
                    <a:pt x="9089" y="1964436"/>
                  </a:lnTo>
                  <a:lnTo>
                    <a:pt x="6692" y="1912221"/>
                  </a:lnTo>
                  <a:lnTo>
                    <a:pt x="4468" y="1864016"/>
                  </a:lnTo>
                  <a:lnTo>
                    <a:pt x="2552" y="1818458"/>
                  </a:lnTo>
                  <a:lnTo>
                    <a:pt x="1078" y="1774185"/>
                  </a:lnTo>
                  <a:lnTo>
                    <a:pt x="183" y="1729835"/>
                  </a:lnTo>
                  <a:lnTo>
                    <a:pt x="0" y="1684044"/>
                  </a:lnTo>
                  <a:lnTo>
                    <a:pt x="664" y="1635450"/>
                  </a:lnTo>
                  <a:lnTo>
                    <a:pt x="2310" y="1582692"/>
                  </a:lnTo>
                  <a:lnTo>
                    <a:pt x="5073" y="1524406"/>
                  </a:lnTo>
                  <a:lnTo>
                    <a:pt x="9089" y="1459229"/>
                  </a:lnTo>
                  <a:lnTo>
                    <a:pt x="11771" y="1408714"/>
                  </a:lnTo>
                  <a:lnTo>
                    <a:pt x="13301" y="1356217"/>
                  </a:lnTo>
                  <a:lnTo>
                    <a:pt x="13863" y="1302299"/>
                  </a:lnTo>
                  <a:lnTo>
                    <a:pt x="13643" y="1247516"/>
                  </a:lnTo>
                  <a:lnTo>
                    <a:pt x="12825" y="1192427"/>
                  </a:lnTo>
                  <a:lnTo>
                    <a:pt x="11595" y="1137590"/>
                  </a:lnTo>
                  <a:lnTo>
                    <a:pt x="10136" y="1083564"/>
                  </a:lnTo>
                  <a:lnTo>
                    <a:pt x="8635" y="1030906"/>
                  </a:lnTo>
                  <a:lnTo>
                    <a:pt x="7277" y="980174"/>
                  </a:lnTo>
                  <a:lnTo>
                    <a:pt x="6245" y="931928"/>
                  </a:lnTo>
                  <a:lnTo>
                    <a:pt x="5725" y="886724"/>
                  </a:lnTo>
                  <a:lnTo>
                    <a:pt x="5903" y="845122"/>
                  </a:lnTo>
                  <a:lnTo>
                    <a:pt x="6962" y="807679"/>
                  </a:lnTo>
                  <a:lnTo>
                    <a:pt x="9089" y="774953"/>
                  </a:lnTo>
                  <a:lnTo>
                    <a:pt x="11532" y="745050"/>
                  </a:lnTo>
                  <a:lnTo>
                    <a:pt x="13805" y="711726"/>
                  </a:lnTo>
                  <a:lnTo>
                    <a:pt x="17677" y="635114"/>
                  </a:lnTo>
                  <a:lnTo>
                    <a:pt x="19192" y="591975"/>
                  </a:lnTo>
                  <a:lnTo>
                    <a:pt x="20372" y="545713"/>
                  </a:lnTo>
                  <a:lnTo>
                    <a:pt x="21176" y="496404"/>
                  </a:lnTo>
                  <a:lnTo>
                    <a:pt x="21562" y="444121"/>
                  </a:lnTo>
                  <a:lnTo>
                    <a:pt x="21488" y="388940"/>
                  </a:lnTo>
                  <a:lnTo>
                    <a:pt x="20914" y="330933"/>
                  </a:lnTo>
                  <a:lnTo>
                    <a:pt x="19798" y="270177"/>
                  </a:lnTo>
                  <a:lnTo>
                    <a:pt x="18099" y="206745"/>
                  </a:lnTo>
                  <a:lnTo>
                    <a:pt x="15775" y="140713"/>
                  </a:lnTo>
                  <a:lnTo>
                    <a:pt x="12785" y="72154"/>
                  </a:lnTo>
                  <a:lnTo>
                    <a:pt x="9089" y="1142"/>
                  </a:lnTo>
                  <a:lnTo>
                    <a:pt x="17725" y="0"/>
                  </a:lnTo>
                  <a:lnTo>
                    <a:pt x="22932" y="0"/>
                  </a:lnTo>
                  <a:lnTo>
                    <a:pt x="28139" y="1142"/>
                  </a:lnTo>
                  <a:close/>
                </a:path>
              </a:pathLst>
            </a:custGeom>
            <a:noFill/>
            <a:ln cap="flat" cmpd="sng" w="476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846670" y="1710109"/>
              <a:ext cx="10517505" cy="42545"/>
            </a:xfrm>
            <a:custGeom>
              <a:rect b="b" l="l" r="r" t="t"/>
              <a:pathLst>
                <a:path extrusionOk="0" h="42544" w="10517505">
                  <a:moveTo>
                    <a:pt x="2303021" y="27686"/>
                  </a:moveTo>
                  <a:lnTo>
                    <a:pt x="1284892" y="27686"/>
                  </a:lnTo>
                  <a:lnTo>
                    <a:pt x="1334247" y="28193"/>
                  </a:lnTo>
                  <a:lnTo>
                    <a:pt x="1396152" y="29844"/>
                  </a:lnTo>
                  <a:lnTo>
                    <a:pt x="1536201" y="35813"/>
                  </a:lnTo>
                  <a:lnTo>
                    <a:pt x="1662168" y="39624"/>
                  </a:lnTo>
                  <a:lnTo>
                    <a:pt x="1844667" y="42163"/>
                  </a:lnTo>
                  <a:lnTo>
                    <a:pt x="1902032" y="42163"/>
                  </a:lnTo>
                  <a:lnTo>
                    <a:pt x="2008939" y="41401"/>
                  </a:lnTo>
                  <a:lnTo>
                    <a:pt x="2102502" y="39369"/>
                  </a:lnTo>
                  <a:lnTo>
                    <a:pt x="2179227" y="36449"/>
                  </a:lnTo>
                  <a:lnTo>
                    <a:pt x="2235619" y="33019"/>
                  </a:lnTo>
                  <a:lnTo>
                    <a:pt x="2303021" y="27686"/>
                  </a:lnTo>
                  <a:close/>
                </a:path>
                <a:path extrusionOk="0" h="42544" w="10517505">
                  <a:moveTo>
                    <a:pt x="4999745" y="32638"/>
                  </a:moveTo>
                  <a:lnTo>
                    <a:pt x="4586562" y="32638"/>
                  </a:lnTo>
                  <a:lnTo>
                    <a:pt x="4628177" y="33781"/>
                  </a:lnTo>
                  <a:lnTo>
                    <a:pt x="4773075" y="40512"/>
                  </a:lnTo>
                  <a:lnTo>
                    <a:pt x="4826531" y="41655"/>
                  </a:lnTo>
                  <a:lnTo>
                    <a:pt x="4881804" y="41275"/>
                  </a:lnTo>
                  <a:lnTo>
                    <a:pt x="4938434" y="38608"/>
                  </a:lnTo>
                  <a:lnTo>
                    <a:pt x="4999745" y="32638"/>
                  </a:lnTo>
                  <a:close/>
                </a:path>
                <a:path extrusionOk="0" h="42544" w="10517505">
                  <a:moveTo>
                    <a:pt x="8833161" y="26035"/>
                  </a:moveTo>
                  <a:lnTo>
                    <a:pt x="7955373" y="26035"/>
                  </a:lnTo>
                  <a:lnTo>
                    <a:pt x="8006153" y="26542"/>
                  </a:lnTo>
                  <a:lnTo>
                    <a:pt x="8053955" y="28701"/>
                  </a:lnTo>
                  <a:lnTo>
                    <a:pt x="8133045" y="36575"/>
                  </a:lnTo>
                  <a:lnTo>
                    <a:pt x="8173274" y="39115"/>
                  </a:lnTo>
                  <a:lnTo>
                    <a:pt x="8218104" y="40639"/>
                  </a:lnTo>
                  <a:lnTo>
                    <a:pt x="8266887" y="41401"/>
                  </a:lnTo>
                  <a:lnTo>
                    <a:pt x="8318973" y="41401"/>
                  </a:lnTo>
                  <a:lnTo>
                    <a:pt x="8776764" y="31241"/>
                  </a:lnTo>
                  <a:lnTo>
                    <a:pt x="9805130" y="30734"/>
                  </a:lnTo>
                  <a:lnTo>
                    <a:pt x="9816431" y="30225"/>
                  </a:lnTo>
                  <a:lnTo>
                    <a:pt x="9876534" y="28448"/>
                  </a:lnTo>
                  <a:lnTo>
                    <a:pt x="9934681" y="27559"/>
                  </a:lnTo>
                  <a:lnTo>
                    <a:pt x="10516908" y="27431"/>
                  </a:lnTo>
                  <a:lnTo>
                    <a:pt x="10516897" y="27050"/>
                  </a:lnTo>
                  <a:lnTo>
                    <a:pt x="8928425" y="27050"/>
                  </a:lnTo>
                  <a:lnTo>
                    <a:pt x="8880482" y="26797"/>
                  </a:lnTo>
                  <a:lnTo>
                    <a:pt x="8833161" y="26035"/>
                  </a:lnTo>
                  <a:close/>
                </a:path>
                <a:path extrusionOk="0" h="42544" w="10517505">
                  <a:moveTo>
                    <a:pt x="1054" y="13969"/>
                  </a:moveTo>
                  <a:lnTo>
                    <a:pt x="124" y="20700"/>
                  </a:lnTo>
                  <a:lnTo>
                    <a:pt x="0" y="22478"/>
                  </a:lnTo>
                  <a:lnTo>
                    <a:pt x="1054" y="33019"/>
                  </a:lnTo>
                  <a:lnTo>
                    <a:pt x="140821" y="37846"/>
                  </a:lnTo>
                  <a:lnTo>
                    <a:pt x="265231" y="40259"/>
                  </a:lnTo>
                  <a:lnTo>
                    <a:pt x="322254" y="40639"/>
                  </a:lnTo>
                  <a:lnTo>
                    <a:pt x="376130" y="40639"/>
                  </a:lnTo>
                  <a:lnTo>
                    <a:pt x="521191" y="38608"/>
                  </a:lnTo>
                  <a:lnTo>
                    <a:pt x="792376" y="28828"/>
                  </a:lnTo>
                  <a:lnTo>
                    <a:pt x="831275" y="27939"/>
                  </a:lnTo>
                  <a:lnTo>
                    <a:pt x="1265175" y="27939"/>
                  </a:lnTo>
                  <a:lnTo>
                    <a:pt x="1284892" y="27686"/>
                  </a:lnTo>
                  <a:lnTo>
                    <a:pt x="2303021" y="27686"/>
                  </a:lnTo>
                  <a:lnTo>
                    <a:pt x="2316624" y="26669"/>
                  </a:lnTo>
                  <a:lnTo>
                    <a:pt x="2352601" y="25146"/>
                  </a:lnTo>
                  <a:lnTo>
                    <a:pt x="5109320" y="24764"/>
                  </a:lnTo>
                  <a:lnTo>
                    <a:pt x="5138459" y="23622"/>
                  </a:lnTo>
                  <a:lnTo>
                    <a:pt x="5152150" y="23367"/>
                  </a:lnTo>
                  <a:lnTo>
                    <a:pt x="303538" y="23367"/>
                  </a:lnTo>
                  <a:lnTo>
                    <a:pt x="258922" y="22987"/>
                  </a:lnTo>
                  <a:lnTo>
                    <a:pt x="166077" y="20700"/>
                  </a:lnTo>
                  <a:lnTo>
                    <a:pt x="1054" y="13969"/>
                  </a:lnTo>
                  <a:close/>
                </a:path>
                <a:path extrusionOk="0" h="42544" w="10517505">
                  <a:moveTo>
                    <a:pt x="6247164" y="26486"/>
                  </a:moveTo>
                  <a:lnTo>
                    <a:pt x="6259882" y="27177"/>
                  </a:lnTo>
                  <a:lnTo>
                    <a:pt x="6384678" y="36322"/>
                  </a:lnTo>
                  <a:lnTo>
                    <a:pt x="6435346" y="38480"/>
                  </a:lnTo>
                  <a:lnTo>
                    <a:pt x="6488089" y="39877"/>
                  </a:lnTo>
                  <a:lnTo>
                    <a:pt x="6542291" y="40386"/>
                  </a:lnTo>
                  <a:lnTo>
                    <a:pt x="6652601" y="39750"/>
                  </a:lnTo>
                  <a:lnTo>
                    <a:pt x="6954366" y="33400"/>
                  </a:lnTo>
                  <a:lnTo>
                    <a:pt x="7046273" y="32258"/>
                  </a:lnTo>
                  <a:lnTo>
                    <a:pt x="7096066" y="30352"/>
                  </a:lnTo>
                  <a:lnTo>
                    <a:pt x="7168905" y="26669"/>
                  </a:lnTo>
                  <a:lnTo>
                    <a:pt x="6263800" y="26669"/>
                  </a:lnTo>
                  <a:lnTo>
                    <a:pt x="6247164" y="26486"/>
                  </a:lnTo>
                  <a:close/>
                </a:path>
                <a:path extrusionOk="0" h="42544" w="10517505">
                  <a:moveTo>
                    <a:pt x="9757098" y="32892"/>
                  </a:moveTo>
                  <a:lnTo>
                    <a:pt x="9434099" y="32892"/>
                  </a:lnTo>
                  <a:lnTo>
                    <a:pt x="9450260" y="33909"/>
                  </a:lnTo>
                  <a:lnTo>
                    <a:pt x="9465079" y="35687"/>
                  </a:lnTo>
                  <a:lnTo>
                    <a:pt x="9482636" y="37464"/>
                  </a:lnTo>
                  <a:lnTo>
                    <a:pt x="9507010" y="39115"/>
                  </a:lnTo>
                  <a:lnTo>
                    <a:pt x="9542281" y="39877"/>
                  </a:lnTo>
                  <a:lnTo>
                    <a:pt x="9592529" y="39497"/>
                  </a:lnTo>
                  <a:lnTo>
                    <a:pt x="9661833" y="37337"/>
                  </a:lnTo>
                  <a:lnTo>
                    <a:pt x="9757098" y="32892"/>
                  </a:lnTo>
                  <a:close/>
                </a:path>
                <a:path extrusionOk="0" h="42544" w="10517505">
                  <a:moveTo>
                    <a:pt x="6094286" y="22351"/>
                  </a:moveTo>
                  <a:lnTo>
                    <a:pt x="5249943" y="22351"/>
                  </a:lnTo>
                  <a:lnTo>
                    <a:pt x="5307609" y="22733"/>
                  </a:lnTo>
                  <a:lnTo>
                    <a:pt x="5365215" y="23749"/>
                  </a:lnTo>
                  <a:lnTo>
                    <a:pt x="5814492" y="38480"/>
                  </a:lnTo>
                  <a:lnTo>
                    <a:pt x="5861448" y="39242"/>
                  </a:lnTo>
                  <a:lnTo>
                    <a:pt x="5906554" y="38735"/>
                  </a:lnTo>
                  <a:lnTo>
                    <a:pt x="5950742" y="36829"/>
                  </a:lnTo>
                  <a:lnTo>
                    <a:pt x="5994946" y="33019"/>
                  </a:lnTo>
                  <a:lnTo>
                    <a:pt x="6036030" y="28575"/>
                  </a:lnTo>
                  <a:lnTo>
                    <a:pt x="6072941" y="25146"/>
                  </a:lnTo>
                  <a:lnTo>
                    <a:pt x="6109729" y="23113"/>
                  </a:lnTo>
                  <a:lnTo>
                    <a:pt x="6111701" y="23083"/>
                  </a:lnTo>
                  <a:lnTo>
                    <a:pt x="6094286" y="22351"/>
                  </a:lnTo>
                  <a:close/>
                </a:path>
                <a:path extrusionOk="0" h="42544" w="10517505">
                  <a:moveTo>
                    <a:pt x="8732837" y="22987"/>
                  </a:moveTo>
                  <a:lnTo>
                    <a:pt x="7285830" y="22987"/>
                  </a:lnTo>
                  <a:lnTo>
                    <a:pt x="7334949" y="24002"/>
                  </a:lnTo>
                  <a:lnTo>
                    <a:pt x="7386350" y="27177"/>
                  </a:lnTo>
                  <a:lnTo>
                    <a:pt x="7482138" y="37084"/>
                  </a:lnTo>
                  <a:lnTo>
                    <a:pt x="7527596" y="38988"/>
                  </a:lnTo>
                  <a:lnTo>
                    <a:pt x="7576500" y="39242"/>
                  </a:lnTo>
                  <a:lnTo>
                    <a:pt x="7628137" y="38226"/>
                  </a:lnTo>
                  <a:lnTo>
                    <a:pt x="7681792" y="36322"/>
                  </a:lnTo>
                  <a:lnTo>
                    <a:pt x="7847735" y="28701"/>
                  </a:lnTo>
                  <a:lnTo>
                    <a:pt x="7902329" y="26924"/>
                  </a:lnTo>
                  <a:lnTo>
                    <a:pt x="7955373" y="26035"/>
                  </a:lnTo>
                  <a:lnTo>
                    <a:pt x="8833161" y="26035"/>
                  </a:lnTo>
                  <a:lnTo>
                    <a:pt x="8739146" y="23240"/>
                  </a:lnTo>
                  <a:lnTo>
                    <a:pt x="8732837" y="22987"/>
                  </a:lnTo>
                  <a:close/>
                </a:path>
                <a:path extrusionOk="0" h="42544" w="10517505">
                  <a:moveTo>
                    <a:pt x="9805130" y="30734"/>
                  </a:moveTo>
                  <a:lnTo>
                    <a:pt x="8878845" y="30734"/>
                  </a:lnTo>
                  <a:lnTo>
                    <a:pt x="8924464" y="31496"/>
                  </a:lnTo>
                  <a:lnTo>
                    <a:pt x="9036127" y="36194"/>
                  </a:lnTo>
                  <a:lnTo>
                    <a:pt x="9101538" y="37973"/>
                  </a:lnTo>
                  <a:lnTo>
                    <a:pt x="9161789" y="38735"/>
                  </a:lnTo>
                  <a:lnTo>
                    <a:pt x="9216839" y="38608"/>
                  </a:lnTo>
                  <a:lnTo>
                    <a:pt x="9266642" y="37846"/>
                  </a:lnTo>
                  <a:lnTo>
                    <a:pt x="9350335" y="35433"/>
                  </a:lnTo>
                  <a:lnTo>
                    <a:pt x="9412516" y="33019"/>
                  </a:lnTo>
                  <a:lnTo>
                    <a:pt x="9757098" y="32892"/>
                  </a:lnTo>
                  <a:lnTo>
                    <a:pt x="9805130" y="30734"/>
                  </a:lnTo>
                  <a:close/>
                </a:path>
                <a:path extrusionOk="0" h="42544" w="10517505">
                  <a:moveTo>
                    <a:pt x="5109320" y="24764"/>
                  </a:moveTo>
                  <a:lnTo>
                    <a:pt x="2391906" y="24764"/>
                  </a:lnTo>
                  <a:lnTo>
                    <a:pt x="2439298" y="25780"/>
                  </a:lnTo>
                  <a:lnTo>
                    <a:pt x="2499535" y="28448"/>
                  </a:lnTo>
                  <a:lnTo>
                    <a:pt x="2620389" y="35305"/>
                  </a:lnTo>
                  <a:lnTo>
                    <a:pt x="2666740" y="36829"/>
                  </a:lnTo>
                  <a:lnTo>
                    <a:pt x="2715916" y="37846"/>
                  </a:lnTo>
                  <a:lnTo>
                    <a:pt x="2820693" y="38353"/>
                  </a:lnTo>
                  <a:lnTo>
                    <a:pt x="3296672" y="32892"/>
                  </a:lnTo>
                  <a:lnTo>
                    <a:pt x="3462559" y="32892"/>
                  </a:lnTo>
                  <a:lnTo>
                    <a:pt x="3521304" y="31876"/>
                  </a:lnTo>
                  <a:lnTo>
                    <a:pt x="5009829" y="31623"/>
                  </a:lnTo>
                  <a:lnTo>
                    <a:pt x="5038822" y="28701"/>
                  </a:lnTo>
                  <a:lnTo>
                    <a:pt x="5086656" y="25653"/>
                  </a:lnTo>
                  <a:lnTo>
                    <a:pt x="5109320" y="24764"/>
                  </a:lnTo>
                  <a:close/>
                </a:path>
                <a:path extrusionOk="0" h="42544" w="10517505">
                  <a:moveTo>
                    <a:pt x="5009829" y="31623"/>
                  </a:moveTo>
                  <a:lnTo>
                    <a:pt x="3610259" y="31623"/>
                  </a:lnTo>
                  <a:lnTo>
                    <a:pt x="4239354" y="36067"/>
                  </a:lnTo>
                  <a:lnTo>
                    <a:pt x="4291899" y="36067"/>
                  </a:lnTo>
                  <a:lnTo>
                    <a:pt x="4464398" y="35051"/>
                  </a:lnTo>
                  <a:lnTo>
                    <a:pt x="4525461" y="33781"/>
                  </a:lnTo>
                  <a:lnTo>
                    <a:pt x="4549051" y="33019"/>
                  </a:lnTo>
                  <a:lnTo>
                    <a:pt x="4586562" y="32638"/>
                  </a:lnTo>
                  <a:lnTo>
                    <a:pt x="4999745" y="32638"/>
                  </a:lnTo>
                  <a:lnTo>
                    <a:pt x="5009829" y="31623"/>
                  </a:lnTo>
                  <a:close/>
                </a:path>
                <a:path extrusionOk="0" h="42544" w="10517505">
                  <a:moveTo>
                    <a:pt x="10516908" y="27431"/>
                  </a:moveTo>
                  <a:lnTo>
                    <a:pt x="9990973" y="27431"/>
                  </a:lnTo>
                  <a:lnTo>
                    <a:pt x="10045512" y="27812"/>
                  </a:lnTo>
                  <a:lnTo>
                    <a:pt x="10295434" y="33909"/>
                  </a:lnTo>
                  <a:lnTo>
                    <a:pt x="10386659" y="35433"/>
                  </a:lnTo>
                  <a:lnTo>
                    <a:pt x="10430803" y="35305"/>
                  </a:lnTo>
                  <a:lnTo>
                    <a:pt x="10474100" y="34671"/>
                  </a:lnTo>
                  <a:lnTo>
                    <a:pt x="10516654" y="33019"/>
                  </a:lnTo>
                  <a:lnTo>
                    <a:pt x="10516908" y="27431"/>
                  </a:lnTo>
                  <a:close/>
                </a:path>
                <a:path extrusionOk="0" h="42544" w="10517505">
                  <a:moveTo>
                    <a:pt x="1265175" y="27939"/>
                  </a:moveTo>
                  <a:lnTo>
                    <a:pt x="868141" y="27939"/>
                  </a:lnTo>
                  <a:lnTo>
                    <a:pt x="908952" y="28701"/>
                  </a:lnTo>
                  <a:lnTo>
                    <a:pt x="1026325" y="33019"/>
                  </a:lnTo>
                  <a:lnTo>
                    <a:pt x="1069939" y="34289"/>
                  </a:lnTo>
                  <a:lnTo>
                    <a:pt x="1105067" y="34416"/>
                  </a:lnTo>
                  <a:lnTo>
                    <a:pt x="1134339" y="33781"/>
                  </a:lnTo>
                  <a:lnTo>
                    <a:pt x="1213315" y="29337"/>
                  </a:lnTo>
                  <a:lnTo>
                    <a:pt x="1245457" y="28193"/>
                  </a:lnTo>
                  <a:lnTo>
                    <a:pt x="1265175" y="27939"/>
                  </a:lnTo>
                  <a:close/>
                </a:path>
                <a:path extrusionOk="0" h="42544" w="10517505">
                  <a:moveTo>
                    <a:pt x="3462559" y="32892"/>
                  </a:moveTo>
                  <a:lnTo>
                    <a:pt x="3296672" y="32892"/>
                  </a:lnTo>
                  <a:lnTo>
                    <a:pt x="3410153" y="33400"/>
                  </a:lnTo>
                  <a:lnTo>
                    <a:pt x="3462559" y="32892"/>
                  </a:lnTo>
                  <a:close/>
                </a:path>
                <a:path extrusionOk="0" h="42544" w="10517505">
                  <a:moveTo>
                    <a:pt x="9632187" y="0"/>
                  </a:moveTo>
                  <a:lnTo>
                    <a:pt x="9581073" y="762"/>
                  </a:lnTo>
                  <a:lnTo>
                    <a:pt x="9523890" y="2412"/>
                  </a:lnTo>
                  <a:lnTo>
                    <a:pt x="9459781" y="5079"/>
                  </a:lnTo>
                  <a:lnTo>
                    <a:pt x="9246421" y="17779"/>
                  </a:lnTo>
                  <a:lnTo>
                    <a:pt x="9132584" y="23240"/>
                  </a:lnTo>
                  <a:lnTo>
                    <a:pt x="9027409" y="26288"/>
                  </a:lnTo>
                  <a:lnTo>
                    <a:pt x="8977298" y="26924"/>
                  </a:lnTo>
                  <a:lnTo>
                    <a:pt x="8928425" y="27050"/>
                  </a:lnTo>
                  <a:lnTo>
                    <a:pt x="10516897" y="27050"/>
                  </a:lnTo>
                  <a:lnTo>
                    <a:pt x="10516726" y="20700"/>
                  </a:lnTo>
                  <a:lnTo>
                    <a:pt x="10032022" y="20700"/>
                  </a:lnTo>
                  <a:lnTo>
                    <a:pt x="9979288" y="20447"/>
                  </a:lnTo>
                  <a:lnTo>
                    <a:pt x="9931995" y="19303"/>
                  </a:lnTo>
                  <a:lnTo>
                    <a:pt x="9891567" y="17144"/>
                  </a:lnTo>
                  <a:lnTo>
                    <a:pt x="9859429" y="13969"/>
                  </a:lnTo>
                  <a:lnTo>
                    <a:pt x="9826728" y="9778"/>
                  </a:lnTo>
                  <a:lnTo>
                    <a:pt x="9793100" y="6223"/>
                  </a:lnTo>
                  <a:lnTo>
                    <a:pt x="9757690" y="3555"/>
                  </a:lnTo>
                  <a:lnTo>
                    <a:pt x="9719639" y="1524"/>
                  </a:lnTo>
                  <a:lnTo>
                    <a:pt x="9678090" y="380"/>
                  </a:lnTo>
                  <a:lnTo>
                    <a:pt x="9632187" y="0"/>
                  </a:lnTo>
                  <a:close/>
                </a:path>
                <a:path extrusionOk="0" h="42544" w="10517505">
                  <a:moveTo>
                    <a:pt x="6906585" y="2921"/>
                  </a:moveTo>
                  <a:lnTo>
                    <a:pt x="6809217" y="3428"/>
                  </a:lnTo>
                  <a:lnTo>
                    <a:pt x="6713820" y="5841"/>
                  </a:lnTo>
                  <a:lnTo>
                    <a:pt x="6666701" y="8000"/>
                  </a:lnTo>
                  <a:lnTo>
                    <a:pt x="6619883" y="10667"/>
                  </a:lnTo>
                  <a:lnTo>
                    <a:pt x="6514586" y="18287"/>
                  </a:lnTo>
                  <a:lnTo>
                    <a:pt x="6459575" y="21716"/>
                  </a:lnTo>
                  <a:lnTo>
                    <a:pt x="6407631" y="24129"/>
                  </a:lnTo>
                  <a:lnTo>
                    <a:pt x="6358114" y="25780"/>
                  </a:lnTo>
                  <a:lnTo>
                    <a:pt x="6310383" y="26542"/>
                  </a:lnTo>
                  <a:lnTo>
                    <a:pt x="6263800" y="26669"/>
                  </a:lnTo>
                  <a:lnTo>
                    <a:pt x="7168905" y="26669"/>
                  </a:lnTo>
                  <a:lnTo>
                    <a:pt x="7191218" y="25526"/>
                  </a:lnTo>
                  <a:lnTo>
                    <a:pt x="7238188" y="23749"/>
                  </a:lnTo>
                  <a:lnTo>
                    <a:pt x="7285830" y="22987"/>
                  </a:lnTo>
                  <a:lnTo>
                    <a:pt x="8732837" y="22987"/>
                  </a:lnTo>
                  <a:lnTo>
                    <a:pt x="8580751" y="15875"/>
                  </a:lnTo>
                  <a:lnTo>
                    <a:pt x="7598317" y="15875"/>
                  </a:lnTo>
                  <a:lnTo>
                    <a:pt x="6956168" y="3301"/>
                  </a:lnTo>
                  <a:lnTo>
                    <a:pt x="6906585" y="2921"/>
                  </a:lnTo>
                  <a:close/>
                </a:path>
                <a:path extrusionOk="0" h="42544" w="10517505">
                  <a:moveTo>
                    <a:pt x="6150447" y="22478"/>
                  </a:moveTo>
                  <a:lnTo>
                    <a:pt x="6111701" y="23083"/>
                  </a:lnTo>
                  <a:lnTo>
                    <a:pt x="6171514" y="25146"/>
                  </a:lnTo>
                  <a:lnTo>
                    <a:pt x="6217723" y="26162"/>
                  </a:lnTo>
                  <a:lnTo>
                    <a:pt x="6247164" y="26486"/>
                  </a:lnTo>
                  <a:lnTo>
                    <a:pt x="6199147" y="23875"/>
                  </a:lnTo>
                  <a:lnTo>
                    <a:pt x="6150447" y="22478"/>
                  </a:lnTo>
                  <a:close/>
                </a:path>
                <a:path extrusionOk="0" h="42544" w="10517505">
                  <a:moveTo>
                    <a:pt x="738285" y="4572"/>
                  </a:moveTo>
                  <a:lnTo>
                    <a:pt x="693855" y="5714"/>
                  </a:lnTo>
                  <a:lnTo>
                    <a:pt x="634302" y="8762"/>
                  </a:lnTo>
                  <a:lnTo>
                    <a:pt x="495957" y="17525"/>
                  </a:lnTo>
                  <a:lnTo>
                    <a:pt x="443530" y="20192"/>
                  </a:lnTo>
                  <a:lnTo>
                    <a:pt x="394727" y="21971"/>
                  </a:lnTo>
                  <a:lnTo>
                    <a:pt x="348435" y="22987"/>
                  </a:lnTo>
                  <a:lnTo>
                    <a:pt x="303538" y="23367"/>
                  </a:lnTo>
                  <a:lnTo>
                    <a:pt x="5152150" y="23367"/>
                  </a:lnTo>
                  <a:lnTo>
                    <a:pt x="5193223" y="22605"/>
                  </a:lnTo>
                  <a:lnTo>
                    <a:pt x="6094286" y="22351"/>
                  </a:lnTo>
                  <a:lnTo>
                    <a:pt x="6062125" y="20954"/>
                  </a:lnTo>
                  <a:lnTo>
                    <a:pt x="3122758" y="20954"/>
                  </a:lnTo>
                  <a:lnTo>
                    <a:pt x="3030100" y="20447"/>
                  </a:lnTo>
                  <a:lnTo>
                    <a:pt x="3005504" y="20065"/>
                  </a:lnTo>
                  <a:lnTo>
                    <a:pt x="2018625" y="20065"/>
                  </a:lnTo>
                  <a:lnTo>
                    <a:pt x="1852531" y="16763"/>
                  </a:lnTo>
                  <a:lnTo>
                    <a:pt x="989214" y="16763"/>
                  </a:lnTo>
                  <a:lnTo>
                    <a:pt x="952654" y="16255"/>
                  </a:lnTo>
                  <a:lnTo>
                    <a:pt x="921054" y="15366"/>
                  </a:lnTo>
                  <a:lnTo>
                    <a:pt x="894880" y="13969"/>
                  </a:lnTo>
                  <a:lnTo>
                    <a:pt x="807798" y="6985"/>
                  </a:lnTo>
                  <a:lnTo>
                    <a:pt x="774098" y="5079"/>
                  </a:lnTo>
                  <a:lnTo>
                    <a:pt x="738285" y="4572"/>
                  </a:lnTo>
                  <a:close/>
                </a:path>
                <a:path extrusionOk="0" h="42544" w="10517505">
                  <a:moveTo>
                    <a:pt x="4028702" y="10922"/>
                  </a:moveTo>
                  <a:lnTo>
                    <a:pt x="4004365" y="10922"/>
                  </a:lnTo>
                  <a:lnTo>
                    <a:pt x="3173918" y="20954"/>
                  </a:lnTo>
                  <a:lnTo>
                    <a:pt x="6062125" y="20954"/>
                  </a:lnTo>
                  <a:lnTo>
                    <a:pt x="6039704" y="19938"/>
                  </a:lnTo>
                  <a:lnTo>
                    <a:pt x="4703458" y="19938"/>
                  </a:lnTo>
                  <a:lnTo>
                    <a:pt x="4119341" y="12953"/>
                  </a:lnTo>
                  <a:lnTo>
                    <a:pt x="4064755" y="11429"/>
                  </a:lnTo>
                  <a:lnTo>
                    <a:pt x="4028702" y="10922"/>
                  </a:lnTo>
                  <a:close/>
                </a:path>
                <a:path extrusionOk="0" h="42544" w="10517505">
                  <a:moveTo>
                    <a:pt x="10478996" y="13715"/>
                  </a:moveTo>
                  <a:lnTo>
                    <a:pt x="10433969" y="14097"/>
                  </a:lnTo>
                  <a:lnTo>
                    <a:pt x="10148123" y="19685"/>
                  </a:lnTo>
                  <a:lnTo>
                    <a:pt x="10032022" y="20700"/>
                  </a:lnTo>
                  <a:lnTo>
                    <a:pt x="10516726" y="20700"/>
                  </a:lnTo>
                  <a:lnTo>
                    <a:pt x="10516654" y="13969"/>
                  </a:lnTo>
                  <a:lnTo>
                    <a:pt x="10478996" y="13715"/>
                  </a:lnTo>
                  <a:close/>
                </a:path>
                <a:path extrusionOk="0" h="42544" w="10517505">
                  <a:moveTo>
                    <a:pt x="2697758" y="7238"/>
                  </a:moveTo>
                  <a:lnTo>
                    <a:pt x="2646864" y="7238"/>
                  </a:lnTo>
                  <a:lnTo>
                    <a:pt x="2593688" y="7747"/>
                  </a:lnTo>
                  <a:lnTo>
                    <a:pt x="2102180" y="19685"/>
                  </a:lnTo>
                  <a:lnTo>
                    <a:pt x="2062383" y="20065"/>
                  </a:lnTo>
                  <a:lnTo>
                    <a:pt x="3005504" y="20065"/>
                  </a:lnTo>
                  <a:lnTo>
                    <a:pt x="2952003" y="18923"/>
                  </a:lnTo>
                  <a:lnTo>
                    <a:pt x="2919043" y="17652"/>
                  </a:lnTo>
                  <a:lnTo>
                    <a:pt x="2890476" y="16001"/>
                  </a:lnTo>
                  <a:lnTo>
                    <a:pt x="2830768" y="11049"/>
                  </a:lnTo>
                  <a:lnTo>
                    <a:pt x="2790308" y="9016"/>
                  </a:lnTo>
                  <a:lnTo>
                    <a:pt x="2745772" y="7747"/>
                  </a:lnTo>
                  <a:lnTo>
                    <a:pt x="2697758" y="7238"/>
                  </a:lnTo>
                  <a:close/>
                </a:path>
                <a:path extrusionOk="0" h="42544" w="10517505">
                  <a:moveTo>
                    <a:pt x="5530372" y="4825"/>
                  </a:moveTo>
                  <a:lnTo>
                    <a:pt x="5478766" y="4825"/>
                  </a:lnTo>
                  <a:lnTo>
                    <a:pt x="5266875" y="7365"/>
                  </a:lnTo>
                  <a:lnTo>
                    <a:pt x="4992722" y="15875"/>
                  </a:lnTo>
                  <a:lnTo>
                    <a:pt x="4878005" y="18541"/>
                  </a:lnTo>
                  <a:lnTo>
                    <a:pt x="4703458" y="19938"/>
                  </a:lnTo>
                  <a:lnTo>
                    <a:pt x="6039704" y="19938"/>
                  </a:lnTo>
                  <a:lnTo>
                    <a:pt x="5824848" y="10160"/>
                  </a:lnTo>
                  <a:lnTo>
                    <a:pt x="5681147" y="6350"/>
                  </a:lnTo>
                  <a:lnTo>
                    <a:pt x="5530372" y="4825"/>
                  </a:lnTo>
                  <a:close/>
                </a:path>
                <a:path extrusionOk="0" h="42544" w="10517505">
                  <a:moveTo>
                    <a:pt x="1525703" y="10794"/>
                  </a:moveTo>
                  <a:lnTo>
                    <a:pt x="989214" y="16763"/>
                  </a:lnTo>
                  <a:lnTo>
                    <a:pt x="1852531" y="16763"/>
                  </a:lnTo>
                  <a:lnTo>
                    <a:pt x="1705066" y="12446"/>
                  </a:lnTo>
                  <a:lnTo>
                    <a:pt x="1586245" y="10922"/>
                  </a:lnTo>
                  <a:lnTo>
                    <a:pt x="1525703" y="10794"/>
                  </a:lnTo>
                  <a:close/>
                </a:path>
                <a:path extrusionOk="0" h="42544" w="10517505">
                  <a:moveTo>
                    <a:pt x="7917786" y="12191"/>
                  </a:moveTo>
                  <a:lnTo>
                    <a:pt x="7882082" y="12318"/>
                  </a:lnTo>
                  <a:lnTo>
                    <a:pt x="7661472" y="15875"/>
                  </a:lnTo>
                  <a:lnTo>
                    <a:pt x="8580751" y="15875"/>
                  </a:lnTo>
                  <a:lnTo>
                    <a:pt x="8566442" y="15112"/>
                  </a:lnTo>
                  <a:lnTo>
                    <a:pt x="8033362" y="15112"/>
                  </a:lnTo>
                  <a:lnTo>
                    <a:pt x="7954223" y="12700"/>
                  </a:lnTo>
                  <a:lnTo>
                    <a:pt x="7917786" y="12191"/>
                  </a:lnTo>
                  <a:close/>
                </a:path>
                <a:path extrusionOk="0" h="42544" w="10517505">
                  <a:moveTo>
                    <a:pt x="8358257" y="8889"/>
                  </a:moveTo>
                  <a:lnTo>
                    <a:pt x="8304175" y="9398"/>
                  </a:lnTo>
                  <a:lnTo>
                    <a:pt x="8116454" y="14477"/>
                  </a:lnTo>
                  <a:lnTo>
                    <a:pt x="8074392" y="15112"/>
                  </a:lnTo>
                  <a:lnTo>
                    <a:pt x="8566442" y="15112"/>
                  </a:lnTo>
                  <a:lnTo>
                    <a:pt x="8478202" y="10922"/>
                  </a:lnTo>
                  <a:lnTo>
                    <a:pt x="8416114" y="9398"/>
                  </a:lnTo>
                  <a:lnTo>
                    <a:pt x="8358257" y="8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847725" y="1710016"/>
              <a:ext cx="10516235" cy="42545"/>
            </a:xfrm>
            <a:custGeom>
              <a:rect b="b" l="l" r="r" t="t"/>
              <a:pathLst>
                <a:path extrusionOk="0" h="42544" w="10516235">
                  <a:moveTo>
                    <a:pt x="0" y="14008"/>
                  </a:moveTo>
                  <a:lnTo>
                    <a:pt x="40467" y="11228"/>
                  </a:lnTo>
                  <a:lnTo>
                    <a:pt x="82330" y="9413"/>
                  </a:lnTo>
                  <a:lnTo>
                    <a:pt x="125975" y="8448"/>
                  </a:lnTo>
                  <a:lnTo>
                    <a:pt x="171788" y="8217"/>
                  </a:lnTo>
                  <a:lnTo>
                    <a:pt x="220156" y="8604"/>
                  </a:lnTo>
                  <a:lnTo>
                    <a:pt x="271466" y="9493"/>
                  </a:lnTo>
                  <a:lnTo>
                    <a:pt x="326104" y="10767"/>
                  </a:lnTo>
                  <a:lnTo>
                    <a:pt x="384458" y="12311"/>
                  </a:lnTo>
                  <a:lnTo>
                    <a:pt x="446913" y="14008"/>
                  </a:lnTo>
                  <a:lnTo>
                    <a:pt x="491808" y="14951"/>
                  </a:lnTo>
                  <a:lnTo>
                    <a:pt x="537090" y="15431"/>
                  </a:lnTo>
                  <a:lnTo>
                    <a:pt x="582910" y="15532"/>
                  </a:lnTo>
                  <a:lnTo>
                    <a:pt x="629420" y="15338"/>
                  </a:lnTo>
                  <a:lnTo>
                    <a:pt x="676772" y="14931"/>
                  </a:lnTo>
                  <a:lnTo>
                    <a:pt x="725119" y="14394"/>
                  </a:lnTo>
                  <a:lnTo>
                    <a:pt x="774611" y="13811"/>
                  </a:lnTo>
                  <a:lnTo>
                    <a:pt x="825401" y="13266"/>
                  </a:lnTo>
                  <a:lnTo>
                    <a:pt x="877641" y="12841"/>
                  </a:lnTo>
                  <a:lnTo>
                    <a:pt x="931483" y="12619"/>
                  </a:lnTo>
                  <a:lnTo>
                    <a:pt x="987078" y="12684"/>
                  </a:lnTo>
                  <a:lnTo>
                    <a:pt x="1044579" y="13120"/>
                  </a:lnTo>
                  <a:lnTo>
                    <a:pt x="1104138" y="14008"/>
                  </a:lnTo>
                  <a:lnTo>
                    <a:pt x="1155013" y="14882"/>
                  </a:lnTo>
                  <a:lnTo>
                    <a:pt x="1202982" y="15537"/>
                  </a:lnTo>
                  <a:lnTo>
                    <a:pt x="1248713" y="15995"/>
                  </a:lnTo>
                  <a:lnTo>
                    <a:pt x="1292876" y="16278"/>
                  </a:lnTo>
                  <a:lnTo>
                    <a:pt x="1336138" y="16407"/>
                  </a:lnTo>
                  <a:lnTo>
                    <a:pt x="1379171" y="16404"/>
                  </a:lnTo>
                  <a:lnTo>
                    <a:pt x="1422642" y="16290"/>
                  </a:lnTo>
                  <a:lnTo>
                    <a:pt x="1467222" y="16088"/>
                  </a:lnTo>
                  <a:lnTo>
                    <a:pt x="1513578" y="15819"/>
                  </a:lnTo>
                  <a:lnTo>
                    <a:pt x="1562382" y="15504"/>
                  </a:lnTo>
                  <a:lnTo>
                    <a:pt x="1614301" y="15165"/>
                  </a:lnTo>
                  <a:lnTo>
                    <a:pt x="1670005" y="14825"/>
                  </a:lnTo>
                  <a:lnTo>
                    <a:pt x="1730163" y="14504"/>
                  </a:lnTo>
                  <a:lnTo>
                    <a:pt x="1795444" y="14225"/>
                  </a:lnTo>
                  <a:lnTo>
                    <a:pt x="1866519" y="14008"/>
                  </a:lnTo>
                  <a:lnTo>
                    <a:pt x="1937705" y="13963"/>
                  </a:lnTo>
                  <a:lnTo>
                    <a:pt x="1993625" y="14168"/>
                  </a:lnTo>
                  <a:lnTo>
                    <a:pt x="2036295" y="14563"/>
                  </a:lnTo>
                  <a:lnTo>
                    <a:pt x="2089958" y="15676"/>
                  </a:lnTo>
                  <a:lnTo>
                    <a:pt x="2121524" y="17247"/>
                  </a:lnTo>
                  <a:lnTo>
                    <a:pt x="2127070" y="17501"/>
                  </a:lnTo>
                  <a:lnTo>
                    <a:pt x="2178178" y="15544"/>
                  </a:lnTo>
                  <a:lnTo>
                    <a:pt x="2208276" y="14008"/>
                  </a:lnTo>
                  <a:lnTo>
                    <a:pt x="2272140" y="11729"/>
                  </a:lnTo>
                  <a:lnTo>
                    <a:pt x="2325115" y="11542"/>
                  </a:lnTo>
                  <a:lnTo>
                    <a:pt x="2370725" y="12649"/>
                  </a:lnTo>
                  <a:lnTo>
                    <a:pt x="2412496" y="14248"/>
                  </a:lnTo>
                  <a:lnTo>
                    <a:pt x="2453954" y="15541"/>
                  </a:lnTo>
                  <a:lnTo>
                    <a:pt x="2498624" y="15728"/>
                  </a:lnTo>
                  <a:lnTo>
                    <a:pt x="2550033" y="14008"/>
                  </a:lnTo>
                  <a:lnTo>
                    <a:pt x="2575973" y="12962"/>
                  </a:lnTo>
                  <a:lnTo>
                    <a:pt x="2607402" y="12221"/>
                  </a:lnTo>
                  <a:lnTo>
                    <a:pt x="2643849" y="11751"/>
                  </a:lnTo>
                  <a:lnTo>
                    <a:pt x="2684843" y="11516"/>
                  </a:lnTo>
                  <a:lnTo>
                    <a:pt x="2729915" y="11482"/>
                  </a:lnTo>
                  <a:lnTo>
                    <a:pt x="2778593" y="11613"/>
                  </a:lnTo>
                  <a:lnTo>
                    <a:pt x="2830408" y="11875"/>
                  </a:lnTo>
                  <a:lnTo>
                    <a:pt x="2884889" y="12233"/>
                  </a:lnTo>
                  <a:lnTo>
                    <a:pt x="2941566" y="12651"/>
                  </a:lnTo>
                  <a:lnTo>
                    <a:pt x="2999968" y="13096"/>
                  </a:lnTo>
                  <a:lnTo>
                    <a:pt x="3059624" y="13532"/>
                  </a:lnTo>
                  <a:lnTo>
                    <a:pt x="3120065" y="13924"/>
                  </a:lnTo>
                  <a:lnTo>
                    <a:pt x="3180820" y="14238"/>
                  </a:lnTo>
                  <a:lnTo>
                    <a:pt x="3241418" y="14438"/>
                  </a:lnTo>
                  <a:lnTo>
                    <a:pt x="3301389" y="14490"/>
                  </a:lnTo>
                  <a:lnTo>
                    <a:pt x="3360263" y="14358"/>
                  </a:lnTo>
                  <a:lnTo>
                    <a:pt x="3417570" y="14008"/>
                  </a:lnTo>
                  <a:lnTo>
                    <a:pt x="3488842" y="13413"/>
                  </a:lnTo>
                  <a:lnTo>
                    <a:pt x="3555460" y="12867"/>
                  </a:lnTo>
                  <a:lnTo>
                    <a:pt x="3617751" y="12385"/>
                  </a:lnTo>
                  <a:lnTo>
                    <a:pt x="3676043" y="11979"/>
                  </a:lnTo>
                  <a:lnTo>
                    <a:pt x="3730663" y="11663"/>
                  </a:lnTo>
                  <a:lnTo>
                    <a:pt x="3781940" y="11452"/>
                  </a:lnTo>
                  <a:lnTo>
                    <a:pt x="3830202" y="11357"/>
                  </a:lnTo>
                  <a:lnTo>
                    <a:pt x="3875775" y="11393"/>
                  </a:lnTo>
                  <a:lnTo>
                    <a:pt x="3918989" y="11573"/>
                  </a:lnTo>
                  <a:lnTo>
                    <a:pt x="3960169" y="11911"/>
                  </a:lnTo>
                  <a:lnTo>
                    <a:pt x="3999645" y="12421"/>
                  </a:lnTo>
                  <a:lnTo>
                    <a:pt x="4037745" y="13115"/>
                  </a:lnTo>
                  <a:lnTo>
                    <a:pt x="4136507" y="15574"/>
                  </a:lnTo>
                  <a:lnTo>
                    <a:pt x="4187957" y="16585"/>
                  </a:lnTo>
                  <a:lnTo>
                    <a:pt x="4232725" y="17061"/>
                  </a:lnTo>
                  <a:lnTo>
                    <a:pt x="4274390" y="17021"/>
                  </a:lnTo>
                  <a:lnTo>
                    <a:pt x="4316530" y="16485"/>
                  </a:lnTo>
                  <a:lnTo>
                    <a:pt x="4362724" y="15474"/>
                  </a:lnTo>
                  <a:lnTo>
                    <a:pt x="4416552" y="14008"/>
                  </a:lnTo>
                  <a:lnTo>
                    <a:pt x="4452026" y="13529"/>
                  </a:lnTo>
                  <a:lnTo>
                    <a:pt x="4494306" y="13791"/>
                  </a:lnTo>
                  <a:lnTo>
                    <a:pt x="4542222" y="14612"/>
                  </a:lnTo>
                  <a:lnTo>
                    <a:pt x="4594601" y="15812"/>
                  </a:lnTo>
                  <a:lnTo>
                    <a:pt x="4650275" y="17213"/>
                  </a:lnTo>
                  <a:lnTo>
                    <a:pt x="4708072" y="18633"/>
                  </a:lnTo>
                  <a:lnTo>
                    <a:pt x="4766822" y="19893"/>
                  </a:lnTo>
                  <a:lnTo>
                    <a:pt x="4825354" y="20813"/>
                  </a:lnTo>
                  <a:lnTo>
                    <a:pt x="4882498" y="21213"/>
                  </a:lnTo>
                  <a:lnTo>
                    <a:pt x="4937082" y="20912"/>
                  </a:lnTo>
                  <a:lnTo>
                    <a:pt x="4987937" y="19731"/>
                  </a:lnTo>
                  <a:lnTo>
                    <a:pt x="5033892" y="17490"/>
                  </a:lnTo>
                  <a:lnTo>
                    <a:pt x="5073777" y="14008"/>
                  </a:lnTo>
                  <a:lnTo>
                    <a:pt x="5103909" y="11407"/>
                  </a:lnTo>
                  <a:lnTo>
                    <a:pt x="5138325" y="9872"/>
                  </a:lnTo>
                  <a:lnTo>
                    <a:pt x="5176690" y="9253"/>
                  </a:lnTo>
                  <a:lnTo>
                    <a:pt x="5218668" y="9403"/>
                  </a:lnTo>
                  <a:lnTo>
                    <a:pt x="5263928" y="10174"/>
                  </a:lnTo>
                  <a:lnTo>
                    <a:pt x="5312134" y="11418"/>
                  </a:lnTo>
                  <a:lnTo>
                    <a:pt x="5362952" y="12988"/>
                  </a:lnTo>
                  <a:lnTo>
                    <a:pt x="5416048" y="14734"/>
                  </a:lnTo>
                  <a:lnTo>
                    <a:pt x="5471089" y="16510"/>
                  </a:lnTo>
                  <a:lnTo>
                    <a:pt x="5527740" y="18166"/>
                  </a:lnTo>
                  <a:lnTo>
                    <a:pt x="5585666" y="19556"/>
                  </a:lnTo>
                  <a:lnTo>
                    <a:pt x="5644535" y="20532"/>
                  </a:lnTo>
                  <a:lnTo>
                    <a:pt x="5704011" y="20944"/>
                  </a:lnTo>
                  <a:lnTo>
                    <a:pt x="5763761" y="20646"/>
                  </a:lnTo>
                  <a:lnTo>
                    <a:pt x="5823451" y="19489"/>
                  </a:lnTo>
                  <a:lnTo>
                    <a:pt x="5882747" y="17326"/>
                  </a:lnTo>
                  <a:lnTo>
                    <a:pt x="5941314" y="14008"/>
                  </a:lnTo>
                  <a:lnTo>
                    <a:pt x="6024315" y="9019"/>
                  </a:lnTo>
                  <a:lnTo>
                    <a:pt x="6095034" y="6022"/>
                  </a:lnTo>
                  <a:lnTo>
                    <a:pt x="6155377" y="4685"/>
                  </a:lnTo>
                  <a:lnTo>
                    <a:pt x="6207252" y="4679"/>
                  </a:lnTo>
                  <a:lnTo>
                    <a:pt x="6252564" y="5670"/>
                  </a:lnTo>
                  <a:lnTo>
                    <a:pt x="6293220" y="7327"/>
                  </a:lnTo>
                  <a:lnTo>
                    <a:pt x="6331126" y="9319"/>
                  </a:lnTo>
                  <a:lnTo>
                    <a:pt x="6368189" y="11315"/>
                  </a:lnTo>
                  <a:lnTo>
                    <a:pt x="6406315" y="12983"/>
                  </a:lnTo>
                  <a:lnTo>
                    <a:pt x="6447411" y="13991"/>
                  </a:lnTo>
                  <a:lnTo>
                    <a:pt x="6493383" y="14008"/>
                  </a:lnTo>
                  <a:lnTo>
                    <a:pt x="6543551" y="13192"/>
                  </a:lnTo>
                  <a:lnTo>
                    <a:pt x="6595557" y="12035"/>
                  </a:lnTo>
                  <a:lnTo>
                    <a:pt x="6648790" y="10704"/>
                  </a:lnTo>
                  <a:lnTo>
                    <a:pt x="6702639" y="9367"/>
                  </a:lnTo>
                  <a:lnTo>
                    <a:pt x="6756491" y="8194"/>
                  </a:lnTo>
                  <a:lnTo>
                    <a:pt x="6809737" y="7353"/>
                  </a:lnTo>
                  <a:lnTo>
                    <a:pt x="6861763" y="7011"/>
                  </a:lnTo>
                  <a:lnTo>
                    <a:pt x="6911959" y="7337"/>
                  </a:lnTo>
                  <a:lnTo>
                    <a:pt x="6959714" y="8500"/>
                  </a:lnTo>
                  <a:lnTo>
                    <a:pt x="7004415" y="10668"/>
                  </a:lnTo>
                  <a:lnTo>
                    <a:pt x="7045452" y="14008"/>
                  </a:lnTo>
                  <a:lnTo>
                    <a:pt x="7080959" y="17078"/>
                  </a:lnTo>
                  <a:lnTo>
                    <a:pt x="7121097" y="19559"/>
                  </a:lnTo>
                  <a:lnTo>
                    <a:pt x="7165284" y="21474"/>
                  </a:lnTo>
                  <a:lnTo>
                    <a:pt x="7212944" y="22842"/>
                  </a:lnTo>
                  <a:lnTo>
                    <a:pt x="7263498" y="23685"/>
                  </a:lnTo>
                  <a:lnTo>
                    <a:pt x="7316367" y="24023"/>
                  </a:lnTo>
                  <a:lnTo>
                    <a:pt x="7370972" y="23877"/>
                  </a:lnTo>
                  <a:lnTo>
                    <a:pt x="7426736" y="23269"/>
                  </a:lnTo>
                  <a:lnTo>
                    <a:pt x="7483079" y="22218"/>
                  </a:lnTo>
                  <a:lnTo>
                    <a:pt x="7539423" y="20745"/>
                  </a:lnTo>
                  <a:lnTo>
                    <a:pt x="7595190" y="18872"/>
                  </a:lnTo>
                  <a:lnTo>
                    <a:pt x="7649800" y="16620"/>
                  </a:lnTo>
                  <a:lnTo>
                    <a:pt x="7702677" y="14008"/>
                  </a:lnTo>
                  <a:lnTo>
                    <a:pt x="7749401" y="11603"/>
                  </a:lnTo>
                  <a:lnTo>
                    <a:pt x="7799352" y="9256"/>
                  </a:lnTo>
                  <a:lnTo>
                    <a:pt x="7851922" y="7034"/>
                  </a:lnTo>
                  <a:lnTo>
                    <a:pt x="7906500" y="5003"/>
                  </a:lnTo>
                  <a:lnTo>
                    <a:pt x="7962476" y="3227"/>
                  </a:lnTo>
                  <a:lnTo>
                    <a:pt x="8019242" y="1773"/>
                  </a:lnTo>
                  <a:lnTo>
                    <a:pt x="8076187" y="707"/>
                  </a:lnTo>
                  <a:lnTo>
                    <a:pt x="8132702" y="94"/>
                  </a:lnTo>
                  <a:lnTo>
                    <a:pt x="8188177" y="0"/>
                  </a:lnTo>
                  <a:lnTo>
                    <a:pt x="8242003" y="490"/>
                  </a:lnTo>
                  <a:lnTo>
                    <a:pt x="8293570" y="1630"/>
                  </a:lnTo>
                  <a:lnTo>
                    <a:pt x="8342269" y="3486"/>
                  </a:lnTo>
                  <a:lnTo>
                    <a:pt x="8387489" y="6124"/>
                  </a:lnTo>
                  <a:lnTo>
                    <a:pt x="8428622" y="9610"/>
                  </a:lnTo>
                  <a:lnTo>
                    <a:pt x="8465058" y="14008"/>
                  </a:lnTo>
                  <a:lnTo>
                    <a:pt x="8500559" y="18291"/>
                  </a:lnTo>
                  <a:lnTo>
                    <a:pt x="8539156" y="21463"/>
                  </a:lnTo>
                  <a:lnTo>
                    <a:pt x="8580641" y="23640"/>
                  </a:lnTo>
                  <a:lnTo>
                    <a:pt x="8624803" y="24936"/>
                  </a:lnTo>
                  <a:lnTo>
                    <a:pt x="8671433" y="25466"/>
                  </a:lnTo>
                  <a:lnTo>
                    <a:pt x="8720321" y="25347"/>
                  </a:lnTo>
                  <a:lnTo>
                    <a:pt x="8771260" y="24692"/>
                  </a:lnTo>
                  <a:lnTo>
                    <a:pt x="8824039" y="23617"/>
                  </a:lnTo>
                  <a:lnTo>
                    <a:pt x="8878449" y="22238"/>
                  </a:lnTo>
                  <a:lnTo>
                    <a:pt x="8934280" y="20669"/>
                  </a:lnTo>
                  <a:lnTo>
                    <a:pt x="8991324" y="19025"/>
                  </a:lnTo>
                  <a:lnTo>
                    <a:pt x="9049371" y="17422"/>
                  </a:lnTo>
                  <a:lnTo>
                    <a:pt x="9108212" y="15975"/>
                  </a:lnTo>
                  <a:lnTo>
                    <a:pt x="9167638" y="14798"/>
                  </a:lnTo>
                  <a:lnTo>
                    <a:pt x="9227439" y="14008"/>
                  </a:lnTo>
                  <a:lnTo>
                    <a:pt x="9264699" y="13643"/>
                  </a:lnTo>
                  <a:lnTo>
                    <a:pt x="9304464" y="13225"/>
                  </a:lnTo>
                  <a:lnTo>
                    <a:pt x="9346562" y="12766"/>
                  </a:lnTo>
                  <a:lnTo>
                    <a:pt x="9390822" y="12275"/>
                  </a:lnTo>
                  <a:lnTo>
                    <a:pt x="9437071" y="11765"/>
                  </a:lnTo>
                  <a:lnTo>
                    <a:pt x="9485138" y="11245"/>
                  </a:lnTo>
                  <a:lnTo>
                    <a:pt x="9534852" y="10727"/>
                  </a:lnTo>
                  <a:lnTo>
                    <a:pt x="9586040" y="10221"/>
                  </a:lnTo>
                  <a:lnTo>
                    <a:pt x="9638532" y="9738"/>
                  </a:lnTo>
                  <a:lnTo>
                    <a:pt x="9692155" y="9290"/>
                  </a:lnTo>
                  <a:lnTo>
                    <a:pt x="9746738" y="8886"/>
                  </a:lnTo>
                  <a:lnTo>
                    <a:pt x="9802110" y="8538"/>
                  </a:lnTo>
                  <a:lnTo>
                    <a:pt x="9858098" y="8257"/>
                  </a:lnTo>
                  <a:lnTo>
                    <a:pt x="9914532" y="8052"/>
                  </a:lnTo>
                  <a:lnTo>
                    <a:pt x="9971239" y="7936"/>
                  </a:lnTo>
                  <a:lnTo>
                    <a:pt x="10028048" y="7920"/>
                  </a:lnTo>
                  <a:lnTo>
                    <a:pt x="10084787" y="8012"/>
                  </a:lnTo>
                  <a:lnTo>
                    <a:pt x="10141285" y="8226"/>
                  </a:lnTo>
                  <a:lnTo>
                    <a:pt x="10197370" y="8571"/>
                  </a:lnTo>
                  <a:lnTo>
                    <a:pt x="10252871" y="9058"/>
                  </a:lnTo>
                  <a:lnTo>
                    <a:pt x="10307615" y="9699"/>
                  </a:lnTo>
                  <a:lnTo>
                    <a:pt x="10361432" y="10503"/>
                  </a:lnTo>
                  <a:lnTo>
                    <a:pt x="10414149" y="11482"/>
                  </a:lnTo>
                  <a:lnTo>
                    <a:pt x="10465596" y="12647"/>
                  </a:lnTo>
                  <a:lnTo>
                    <a:pt x="10515600" y="14008"/>
                  </a:lnTo>
                  <a:lnTo>
                    <a:pt x="10515727" y="22517"/>
                  </a:lnTo>
                  <a:lnTo>
                    <a:pt x="10515600" y="24168"/>
                  </a:lnTo>
                  <a:lnTo>
                    <a:pt x="10515600" y="33058"/>
                  </a:lnTo>
                  <a:lnTo>
                    <a:pt x="10460085" y="30934"/>
                  </a:lnTo>
                  <a:lnTo>
                    <a:pt x="10407703" y="29970"/>
                  </a:lnTo>
                  <a:lnTo>
                    <a:pt x="10357739" y="29897"/>
                  </a:lnTo>
                  <a:lnTo>
                    <a:pt x="10309477" y="30445"/>
                  </a:lnTo>
                  <a:lnTo>
                    <a:pt x="10262203" y="31344"/>
                  </a:lnTo>
                  <a:lnTo>
                    <a:pt x="10215202" y="32324"/>
                  </a:lnTo>
                  <a:lnTo>
                    <a:pt x="10167759" y="33117"/>
                  </a:lnTo>
                  <a:lnTo>
                    <a:pt x="10119159" y="33451"/>
                  </a:lnTo>
                  <a:lnTo>
                    <a:pt x="10068687" y="33058"/>
                  </a:lnTo>
                  <a:lnTo>
                    <a:pt x="10004319" y="31765"/>
                  </a:lnTo>
                  <a:lnTo>
                    <a:pt x="9965490" y="30895"/>
                  </a:lnTo>
                  <a:lnTo>
                    <a:pt x="9922778" y="29945"/>
                  </a:lnTo>
                  <a:lnTo>
                    <a:pt x="9876595" y="28964"/>
                  </a:lnTo>
                  <a:lnTo>
                    <a:pt x="9827350" y="28001"/>
                  </a:lnTo>
                  <a:lnTo>
                    <a:pt x="9775456" y="27109"/>
                  </a:lnTo>
                  <a:lnTo>
                    <a:pt x="9721322" y="26336"/>
                  </a:lnTo>
                  <a:lnTo>
                    <a:pt x="9665361" y="25732"/>
                  </a:lnTo>
                  <a:lnTo>
                    <a:pt x="9607981" y="25350"/>
                  </a:lnTo>
                  <a:lnTo>
                    <a:pt x="9549595" y="25237"/>
                  </a:lnTo>
                  <a:lnTo>
                    <a:pt x="9490614" y="25446"/>
                  </a:lnTo>
                  <a:lnTo>
                    <a:pt x="9431447" y="26025"/>
                  </a:lnTo>
                  <a:lnTo>
                    <a:pt x="9372507" y="27026"/>
                  </a:lnTo>
                  <a:lnTo>
                    <a:pt x="9314203" y="28498"/>
                  </a:lnTo>
                  <a:lnTo>
                    <a:pt x="9256947" y="30492"/>
                  </a:lnTo>
                  <a:lnTo>
                    <a:pt x="9201150" y="33058"/>
                  </a:lnTo>
                  <a:lnTo>
                    <a:pt x="9134156" y="35978"/>
                  </a:lnTo>
                  <a:lnTo>
                    <a:pt x="9075773" y="37415"/>
                  </a:lnTo>
                  <a:lnTo>
                    <a:pt x="9024401" y="37642"/>
                  </a:lnTo>
                  <a:lnTo>
                    <a:pt x="8978437" y="36929"/>
                  </a:lnTo>
                  <a:lnTo>
                    <a:pt x="8936280" y="35548"/>
                  </a:lnTo>
                  <a:lnTo>
                    <a:pt x="8896329" y="33772"/>
                  </a:lnTo>
                  <a:lnTo>
                    <a:pt x="8856983" y="31871"/>
                  </a:lnTo>
                  <a:lnTo>
                    <a:pt x="8816640" y="30117"/>
                  </a:lnTo>
                  <a:lnTo>
                    <a:pt x="8773698" y="28782"/>
                  </a:lnTo>
                  <a:lnTo>
                    <a:pt x="8726557" y="28136"/>
                  </a:lnTo>
                  <a:lnTo>
                    <a:pt x="8673616" y="28453"/>
                  </a:lnTo>
                  <a:lnTo>
                    <a:pt x="8613272" y="30003"/>
                  </a:lnTo>
                  <a:lnTo>
                    <a:pt x="8543925" y="33058"/>
                  </a:lnTo>
                  <a:lnTo>
                    <a:pt x="8450151" y="37733"/>
                  </a:lnTo>
                  <a:lnTo>
                    <a:pt x="8380739" y="40660"/>
                  </a:lnTo>
                  <a:lnTo>
                    <a:pt x="8331228" y="42089"/>
                  </a:lnTo>
                  <a:lnTo>
                    <a:pt x="8297154" y="42267"/>
                  </a:lnTo>
                  <a:lnTo>
                    <a:pt x="8274055" y="41441"/>
                  </a:lnTo>
                  <a:lnTo>
                    <a:pt x="8257469" y="39860"/>
                  </a:lnTo>
                  <a:lnTo>
                    <a:pt x="8242934" y="37770"/>
                  </a:lnTo>
                  <a:lnTo>
                    <a:pt x="8225988" y="35420"/>
                  </a:lnTo>
                  <a:lnTo>
                    <a:pt x="8178274" y="31472"/>
                  </a:lnTo>
                  <a:lnTo>
                    <a:pt x="8108977" y="28469"/>
                  </a:lnTo>
                  <a:lnTo>
                    <a:pt x="8065209" y="27177"/>
                  </a:lnTo>
                  <a:lnTo>
                    <a:pt x="8016453" y="26108"/>
                  </a:lnTo>
                  <a:lnTo>
                    <a:pt x="7963526" y="25323"/>
                  </a:lnTo>
                  <a:lnTo>
                    <a:pt x="7907245" y="24886"/>
                  </a:lnTo>
                  <a:lnTo>
                    <a:pt x="7848429" y="24859"/>
                  </a:lnTo>
                  <a:lnTo>
                    <a:pt x="7787895" y="25304"/>
                  </a:lnTo>
                  <a:lnTo>
                    <a:pt x="7726462" y="26284"/>
                  </a:lnTo>
                  <a:lnTo>
                    <a:pt x="7664947" y="27862"/>
                  </a:lnTo>
                  <a:lnTo>
                    <a:pt x="7604168" y="30099"/>
                  </a:lnTo>
                  <a:lnTo>
                    <a:pt x="7544943" y="33058"/>
                  </a:lnTo>
                  <a:lnTo>
                    <a:pt x="7477860" y="36545"/>
                  </a:lnTo>
                  <a:lnTo>
                    <a:pt x="7414125" y="39148"/>
                  </a:lnTo>
                  <a:lnTo>
                    <a:pt x="7353749" y="40931"/>
                  </a:lnTo>
                  <a:lnTo>
                    <a:pt x="7296741" y="41955"/>
                  </a:lnTo>
                  <a:lnTo>
                    <a:pt x="7243112" y="42281"/>
                  </a:lnTo>
                  <a:lnTo>
                    <a:pt x="7192873" y="41972"/>
                  </a:lnTo>
                  <a:lnTo>
                    <a:pt x="7146033" y="41089"/>
                  </a:lnTo>
                  <a:lnTo>
                    <a:pt x="7102602" y="39695"/>
                  </a:lnTo>
                  <a:lnTo>
                    <a:pt x="7062592" y="37850"/>
                  </a:lnTo>
                  <a:lnTo>
                    <a:pt x="6992874" y="33058"/>
                  </a:lnTo>
                  <a:lnTo>
                    <a:pt x="6959194" y="30519"/>
                  </a:lnTo>
                  <a:lnTo>
                    <a:pt x="6879249" y="26566"/>
                  </a:lnTo>
                  <a:lnTo>
                    <a:pt x="6833655" y="25251"/>
                  </a:lnTo>
                  <a:lnTo>
                    <a:pt x="6784759" y="24445"/>
                  </a:lnTo>
                  <a:lnTo>
                    <a:pt x="6732896" y="24196"/>
                  </a:lnTo>
                  <a:lnTo>
                    <a:pt x="6678402" y="24554"/>
                  </a:lnTo>
                  <a:lnTo>
                    <a:pt x="6621611" y="25570"/>
                  </a:lnTo>
                  <a:lnTo>
                    <a:pt x="6562857" y="27292"/>
                  </a:lnTo>
                  <a:lnTo>
                    <a:pt x="6502477" y="29772"/>
                  </a:lnTo>
                  <a:lnTo>
                    <a:pt x="6440805" y="33058"/>
                  </a:lnTo>
                  <a:lnTo>
                    <a:pt x="6379662" y="36244"/>
                  </a:lnTo>
                  <a:lnTo>
                    <a:pt x="6320658" y="38463"/>
                  </a:lnTo>
                  <a:lnTo>
                    <a:pt x="6263811" y="39825"/>
                  </a:lnTo>
                  <a:lnTo>
                    <a:pt x="6209138" y="40440"/>
                  </a:lnTo>
                  <a:lnTo>
                    <a:pt x="6156656" y="40418"/>
                  </a:lnTo>
                  <a:lnTo>
                    <a:pt x="6106382" y="39868"/>
                  </a:lnTo>
                  <a:lnTo>
                    <a:pt x="6058333" y="38901"/>
                  </a:lnTo>
                  <a:lnTo>
                    <a:pt x="6012527" y="37627"/>
                  </a:lnTo>
                  <a:lnTo>
                    <a:pt x="5968981" y="36155"/>
                  </a:lnTo>
                  <a:lnTo>
                    <a:pt x="5927711" y="34595"/>
                  </a:lnTo>
                  <a:lnTo>
                    <a:pt x="5888735" y="33058"/>
                  </a:lnTo>
                  <a:lnTo>
                    <a:pt x="5849980" y="32082"/>
                  </a:lnTo>
                  <a:lnTo>
                    <a:pt x="5809284" y="31981"/>
                  </a:lnTo>
                  <a:lnTo>
                    <a:pt x="5766531" y="32529"/>
                  </a:lnTo>
                  <a:lnTo>
                    <a:pt x="5721606" y="33499"/>
                  </a:lnTo>
                  <a:lnTo>
                    <a:pt x="5674395" y="34664"/>
                  </a:lnTo>
                  <a:lnTo>
                    <a:pt x="5624782" y="35798"/>
                  </a:lnTo>
                  <a:lnTo>
                    <a:pt x="5572653" y="36673"/>
                  </a:lnTo>
                  <a:lnTo>
                    <a:pt x="5517892" y="37063"/>
                  </a:lnTo>
                  <a:lnTo>
                    <a:pt x="5460384" y="36742"/>
                  </a:lnTo>
                  <a:lnTo>
                    <a:pt x="5400014" y="35483"/>
                  </a:lnTo>
                  <a:lnTo>
                    <a:pt x="5336667" y="33058"/>
                  </a:lnTo>
                  <a:lnTo>
                    <a:pt x="5288787" y="31214"/>
                  </a:lnTo>
                  <a:lnTo>
                    <a:pt x="5240322" y="30126"/>
                  </a:lnTo>
                  <a:lnTo>
                    <a:pt x="5191310" y="29681"/>
                  </a:lnTo>
                  <a:lnTo>
                    <a:pt x="5141789" y="29765"/>
                  </a:lnTo>
                  <a:lnTo>
                    <a:pt x="5091796" y="30264"/>
                  </a:lnTo>
                  <a:lnTo>
                    <a:pt x="5041370" y="31065"/>
                  </a:lnTo>
                  <a:lnTo>
                    <a:pt x="4990548" y="32053"/>
                  </a:lnTo>
                  <a:lnTo>
                    <a:pt x="4939369" y="33115"/>
                  </a:lnTo>
                  <a:lnTo>
                    <a:pt x="4887870" y="34137"/>
                  </a:lnTo>
                  <a:lnTo>
                    <a:pt x="4836089" y="35005"/>
                  </a:lnTo>
                  <a:lnTo>
                    <a:pt x="4784064" y="35606"/>
                  </a:lnTo>
                  <a:lnTo>
                    <a:pt x="4731834" y="35826"/>
                  </a:lnTo>
                  <a:lnTo>
                    <a:pt x="4679435" y="35550"/>
                  </a:lnTo>
                  <a:lnTo>
                    <a:pt x="4626906" y="34665"/>
                  </a:lnTo>
                  <a:lnTo>
                    <a:pt x="4574286" y="33058"/>
                  </a:lnTo>
                  <a:lnTo>
                    <a:pt x="4514879" y="31077"/>
                  </a:lnTo>
                  <a:lnTo>
                    <a:pt x="4457982" y="29712"/>
                  </a:lnTo>
                  <a:lnTo>
                    <a:pt x="4403312" y="28886"/>
                  </a:lnTo>
                  <a:lnTo>
                    <a:pt x="4350586" y="28519"/>
                  </a:lnTo>
                  <a:lnTo>
                    <a:pt x="4299524" y="28535"/>
                  </a:lnTo>
                  <a:lnTo>
                    <a:pt x="4249843" y="28855"/>
                  </a:lnTo>
                  <a:lnTo>
                    <a:pt x="4201261" y="29402"/>
                  </a:lnTo>
                  <a:lnTo>
                    <a:pt x="4153496" y="30096"/>
                  </a:lnTo>
                  <a:lnTo>
                    <a:pt x="4106267" y="30861"/>
                  </a:lnTo>
                  <a:lnTo>
                    <a:pt x="4059290" y="31617"/>
                  </a:lnTo>
                  <a:lnTo>
                    <a:pt x="4012285" y="32287"/>
                  </a:lnTo>
                  <a:lnTo>
                    <a:pt x="3964969" y="32794"/>
                  </a:lnTo>
                  <a:lnTo>
                    <a:pt x="3917061" y="33058"/>
                  </a:lnTo>
                  <a:lnTo>
                    <a:pt x="3836534" y="33678"/>
                  </a:lnTo>
                  <a:lnTo>
                    <a:pt x="3772129" y="34813"/>
                  </a:lnTo>
                  <a:lnTo>
                    <a:pt x="3720514" y="36031"/>
                  </a:lnTo>
                  <a:lnTo>
                    <a:pt x="3678357" y="36897"/>
                  </a:lnTo>
                  <a:lnTo>
                    <a:pt x="3642324" y="36979"/>
                  </a:lnTo>
                  <a:lnTo>
                    <a:pt x="3609084" y="35844"/>
                  </a:lnTo>
                  <a:lnTo>
                    <a:pt x="3575304" y="33058"/>
                  </a:lnTo>
                  <a:lnTo>
                    <a:pt x="3547606" y="31372"/>
                  </a:lnTo>
                  <a:lnTo>
                    <a:pt x="3510382" y="30899"/>
                  </a:lnTo>
                  <a:lnTo>
                    <a:pt x="3465307" y="31347"/>
                  </a:lnTo>
                  <a:lnTo>
                    <a:pt x="3414057" y="32425"/>
                  </a:lnTo>
                  <a:lnTo>
                    <a:pt x="3358310" y="33840"/>
                  </a:lnTo>
                  <a:lnTo>
                    <a:pt x="3299740" y="35299"/>
                  </a:lnTo>
                  <a:lnTo>
                    <a:pt x="3240025" y="36513"/>
                  </a:lnTo>
                  <a:lnTo>
                    <a:pt x="3180841" y="37187"/>
                  </a:lnTo>
                  <a:lnTo>
                    <a:pt x="3123863" y="37031"/>
                  </a:lnTo>
                  <a:lnTo>
                    <a:pt x="3070769" y="35752"/>
                  </a:lnTo>
                  <a:lnTo>
                    <a:pt x="3023235" y="33058"/>
                  </a:lnTo>
                  <a:lnTo>
                    <a:pt x="2989472" y="30896"/>
                  </a:lnTo>
                  <a:lnTo>
                    <a:pt x="2953039" y="29474"/>
                  </a:lnTo>
                  <a:lnTo>
                    <a:pt x="2913991" y="28693"/>
                  </a:lnTo>
                  <a:lnTo>
                    <a:pt x="2872381" y="28454"/>
                  </a:lnTo>
                  <a:lnTo>
                    <a:pt x="2828261" y="28655"/>
                  </a:lnTo>
                  <a:lnTo>
                    <a:pt x="2781687" y="29199"/>
                  </a:lnTo>
                  <a:lnTo>
                    <a:pt x="2732710" y="29986"/>
                  </a:lnTo>
                  <a:lnTo>
                    <a:pt x="2681385" y="30915"/>
                  </a:lnTo>
                  <a:lnTo>
                    <a:pt x="2627766" y="31888"/>
                  </a:lnTo>
                  <a:lnTo>
                    <a:pt x="2571905" y="32804"/>
                  </a:lnTo>
                  <a:lnTo>
                    <a:pt x="2513856" y="33565"/>
                  </a:lnTo>
                  <a:lnTo>
                    <a:pt x="2453673" y="34070"/>
                  </a:lnTo>
                  <a:lnTo>
                    <a:pt x="2391409" y="34220"/>
                  </a:lnTo>
                  <a:lnTo>
                    <a:pt x="2327118" y="33916"/>
                  </a:lnTo>
                  <a:lnTo>
                    <a:pt x="2260854" y="33058"/>
                  </a:lnTo>
                  <a:lnTo>
                    <a:pt x="2184931" y="31676"/>
                  </a:lnTo>
                  <a:lnTo>
                    <a:pt x="2123715" y="30465"/>
                  </a:lnTo>
                  <a:lnTo>
                    <a:pt x="2074902" y="29451"/>
                  </a:lnTo>
                  <a:lnTo>
                    <a:pt x="2036190" y="28655"/>
                  </a:lnTo>
                  <a:lnTo>
                    <a:pt x="2005279" y="28104"/>
                  </a:lnTo>
                  <a:lnTo>
                    <a:pt x="1979866" y="27819"/>
                  </a:lnTo>
                  <a:lnTo>
                    <a:pt x="1957649" y="27826"/>
                  </a:lnTo>
                  <a:lnTo>
                    <a:pt x="1913596" y="28808"/>
                  </a:lnTo>
                  <a:lnTo>
                    <a:pt x="1854705" y="31239"/>
                  </a:lnTo>
                  <a:lnTo>
                    <a:pt x="1813941" y="33058"/>
                  </a:lnTo>
                  <a:lnTo>
                    <a:pt x="1779076" y="34476"/>
                  </a:lnTo>
                  <a:lnTo>
                    <a:pt x="1739362" y="35845"/>
                  </a:lnTo>
                  <a:lnTo>
                    <a:pt x="1695364" y="37139"/>
                  </a:lnTo>
                  <a:lnTo>
                    <a:pt x="1647648" y="38333"/>
                  </a:lnTo>
                  <a:lnTo>
                    <a:pt x="1596779" y="39400"/>
                  </a:lnTo>
                  <a:lnTo>
                    <a:pt x="1543323" y="40316"/>
                  </a:lnTo>
                  <a:lnTo>
                    <a:pt x="1487846" y="41054"/>
                  </a:lnTo>
                  <a:lnTo>
                    <a:pt x="1430914" y="41590"/>
                  </a:lnTo>
                  <a:lnTo>
                    <a:pt x="1373093" y="41897"/>
                  </a:lnTo>
                  <a:lnTo>
                    <a:pt x="1314948" y="41950"/>
                  </a:lnTo>
                  <a:lnTo>
                    <a:pt x="1257046" y="41723"/>
                  </a:lnTo>
                  <a:lnTo>
                    <a:pt x="1199952" y="41191"/>
                  </a:lnTo>
                  <a:lnTo>
                    <a:pt x="1144231" y="40329"/>
                  </a:lnTo>
                  <a:lnTo>
                    <a:pt x="1090450" y="39110"/>
                  </a:lnTo>
                  <a:lnTo>
                    <a:pt x="1039175" y="37509"/>
                  </a:lnTo>
                  <a:lnTo>
                    <a:pt x="990971" y="35500"/>
                  </a:lnTo>
                  <a:lnTo>
                    <a:pt x="946404" y="33058"/>
                  </a:lnTo>
                  <a:lnTo>
                    <a:pt x="907824" y="30920"/>
                  </a:lnTo>
                  <a:lnTo>
                    <a:pt x="868220" y="29253"/>
                  </a:lnTo>
                  <a:lnTo>
                    <a:pt x="827551" y="28014"/>
                  </a:lnTo>
                  <a:lnTo>
                    <a:pt x="785778" y="27162"/>
                  </a:lnTo>
                  <a:lnTo>
                    <a:pt x="742863" y="26658"/>
                  </a:lnTo>
                  <a:lnTo>
                    <a:pt x="698765" y="26459"/>
                  </a:lnTo>
                  <a:lnTo>
                    <a:pt x="653445" y="26526"/>
                  </a:lnTo>
                  <a:lnTo>
                    <a:pt x="606864" y="26816"/>
                  </a:lnTo>
                  <a:lnTo>
                    <a:pt x="558983" y="27289"/>
                  </a:lnTo>
                  <a:lnTo>
                    <a:pt x="509762" y="27904"/>
                  </a:lnTo>
                  <a:lnTo>
                    <a:pt x="459162" y="28620"/>
                  </a:lnTo>
                  <a:lnTo>
                    <a:pt x="407144" y="29395"/>
                  </a:lnTo>
                  <a:lnTo>
                    <a:pt x="353668" y="30190"/>
                  </a:lnTo>
                  <a:lnTo>
                    <a:pt x="298695" y="30962"/>
                  </a:lnTo>
                  <a:lnTo>
                    <a:pt x="242186" y="31672"/>
                  </a:lnTo>
                  <a:lnTo>
                    <a:pt x="184101" y="32277"/>
                  </a:lnTo>
                  <a:lnTo>
                    <a:pt x="124401" y="32737"/>
                  </a:lnTo>
                  <a:lnTo>
                    <a:pt x="63047" y="33011"/>
                  </a:lnTo>
                  <a:lnTo>
                    <a:pt x="0" y="33058"/>
                  </a:lnTo>
                  <a:lnTo>
                    <a:pt x="241" y="24676"/>
                  </a:lnTo>
                  <a:lnTo>
                    <a:pt x="647" y="18961"/>
                  </a:lnTo>
                  <a:lnTo>
                    <a:pt x="0" y="14008"/>
                  </a:lnTo>
                  <a:close/>
                </a:path>
              </a:pathLst>
            </a:custGeom>
            <a:noFill/>
            <a:ln cap="flat" cmpd="sng" w="380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6"/>
          <p:cNvSpPr txBox="1"/>
          <p:nvPr>
            <p:ph type="title"/>
          </p:nvPr>
        </p:nvSpPr>
        <p:spPr>
          <a:xfrm>
            <a:off x="2825749" y="565492"/>
            <a:ext cx="9144001" cy="937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22891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Places – Falmer Bar</a:t>
            </a:r>
            <a:endParaRPr/>
          </a:p>
        </p:txBody>
      </p:sp>
      <p:grpSp>
        <p:nvGrpSpPr>
          <p:cNvPr id="114" name="Google Shape;114;p6"/>
          <p:cNvGrpSpPr/>
          <p:nvPr/>
        </p:nvGrpSpPr>
        <p:grpSpPr>
          <a:xfrm>
            <a:off x="0" y="10766"/>
            <a:ext cx="9494520" cy="6857998"/>
            <a:chOff x="9525" y="9525"/>
            <a:chExt cx="9494520" cy="6857998"/>
          </a:xfrm>
        </p:grpSpPr>
        <p:sp>
          <p:nvSpPr>
            <p:cNvPr id="115" name="Google Shape;115;p6"/>
            <p:cNvSpPr/>
            <p:nvPr/>
          </p:nvSpPr>
          <p:spPr>
            <a:xfrm>
              <a:off x="5264150" y="1603344"/>
              <a:ext cx="4239895" cy="41275"/>
            </a:xfrm>
            <a:custGeom>
              <a:rect b="b" l="l" r="r" t="t"/>
              <a:pathLst>
                <a:path extrusionOk="0" h="41275" w="4239895">
                  <a:moveTo>
                    <a:pt x="3895055" y="80"/>
                  </a:moveTo>
                  <a:lnTo>
                    <a:pt x="3844448" y="0"/>
                  </a:lnTo>
                  <a:lnTo>
                    <a:pt x="3795844" y="520"/>
                  </a:lnTo>
                  <a:lnTo>
                    <a:pt x="3749280" y="1613"/>
                  </a:lnTo>
                  <a:lnTo>
                    <a:pt x="3704793" y="3252"/>
                  </a:lnTo>
                  <a:lnTo>
                    <a:pt x="3662422" y="5410"/>
                  </a:lnTo>
                  <a:lnTo>
                    <a:pt x="3622204" y="8058"/>
                  </a:lnTo>
                  <a:lnTo>
                    <a:pt x="3584177" y="11169"/>
                  </a:lnTo>
                  <a:lnTo>
                    <a:pt x="3548379" y="14716"/>
                  </a:lnTo>
                  <a:lnTo>
                    <a:pt x="3510690" y="18187"/>
                  </a:lnTo>
                  <a:lnTo>
                    <a:pt x="3467616" y="21094"/>
                  </a:lnTo>
                  <a:lnTo>
                    <a:pt x="3420058" y="23444"/>
                  </a:lnTo>
                  <a:lnTo>
                    <a:pt x="3368914" y="25246"/>
                  </a:lnTo>
                  <a:lnTo>
                    <a:pt x="3315083" y="26506"/>
                  </a:lnTo>
                  <a:lnTo>
                    <a:pt x="3259464" y="27232"/>
                  </a:lnTo>
                  <a:lnTo>
                    <a:pt x="3202955" y="27431"/>
                  </a:lnTo>
                  <a:lnTo>
                    <a:pt x="3146457" y="27112"/>
                  </a:lnTo>
                  <a:lnTo>
                    <a:pt x="3090867" y="26281"/>
                  </a:lnTo>
                  <a:lnTo>
                    <a:pt x="3037084" y="24946"/>
                  </a:lnTo>
                  <a:lnTo>
                    <a:pt x="2986008" y="23114"/>
                  </a:lnTo>
                  <a:lnTo>
                    <a:pt x="2938537" y="20794"/>
                  </a:lnTo>
                  <a:lnTo>
                    <a:pt x="2895571" y="17992"/>
                  </a:lnTo>
                  <a:lnTo>
                    <a:pt x="2814077" y="10929"/>
                  </a:lnTo>
                  <a:lnTo>
                    <a:pt x="2769921" y="8393"/>
                  </a:lnTo>
                  <a:lnTo>
                    <a:pt x="2725129" y="6946"/>
                  </a:lnTo>
                  <a:lnTo>
                    <a:pt x="2679294" y="6420"/>
                  </a:lnTo>
                  <a:lnTo>
                    <a:pt x="2632007" y="6652"/>
                  </a:lnTo>
                  <a:lnTo>
                    <a:pt x="2582858" y="7476"/>
                  </a:lnTo>
                  <a:lnTo>
                    <a:pt x="2359476" y="13402"/>
                  </a:lnTo>
                  <a:lnTo>
                    <a:pt x="2229943" y="16113"/>
                  </a:lnTo>
                  <a:lnTo>
                    <a:pt x="2168324" y="17874"/>
                  </a:lnTo>
                  <a:lnTo>
                    <a:pt x="2001511" y="23200"/>
                  </a:lnTo>
                  <a:lnTo>
                    <a:pt x="1951280" y="24274"/>
                  </a:lnTo>
                  <a:lnTo>
                    <a:pt x="1903416" y="24638"/>
                  </a:lnTo>
                  <a:lnTo>
                    <a:pt x="1857725" y="24079"/>
                  </a:lnTo>
                  <a:lnTo>
                    <a:pt x="1814015" y="22383"/>
                  </a:lnTo>
                  <a:lnTo>
                    <a:pt x="1772095" y="19333"/>
                  </a:lnTo>
                  <a:lnTo>
                    <a:pt x="1697804" y="10925"/>
                  </a:lnTo>
                  <a:lnTo>
                    <a:pt x="1658593" y="8091"/>
                  </a:lnTo>
                  <a:lnTo>
                    <a:pt x="1614861" y="6120"/>
                  </a:lnTo>
                  <a:lnTo>
                    <a:pt x="1567327" y="4918"/>
                  </a:lnTo>
                  <a:lnTo>
                    <a:pt x="1516713" y="4394"/>
                  </a:lnTo>
                  <a:lnTo>
                    <a:pt x="1463740" y="4452"/>
                  </a:lnTo>
                  <a:lnTo>
                    <a:pt x="1409128" y="5000"/>
                  </a:lnTo>
                  <a:lnTo>
                    <a:pt x="1353599" y="5945"/>
                  </a:lnTo>
                  <a:lnTo>
                    <a:pt x="1242672" y="8651"/>
                  </a:lnTo>
                  <a:lnTo>
                    <a:pt x="1041526" y="14716"/>
                  </a:lnTo>
                  <a:lnTo>
                    <a:pt x="979325" y="16229"/>
                  </a:lnTo>
                  <a:lnTo>
                    <a:pt x="927284" y="16984"/>
                  </a:lnTo>
                  <a:lnTo>
                    <a:pt x="882019" y="17143"/>
                  </a:lnTo>
                  <a:lnTo>
                    <a:pt x="840144" y="16869"/>
                  </a:lnTo>
                  <a:lnTo>
                    <a:pt x="701000" y="15081"/>
                  </a:lnTo>
                  <a:lnTo>
                    <a:pt x="638828" y="14707"/>
                  </a:lnTo>
                  <a:lnTo>
                    <a:pt x="563117" y="14716"/>
                  </a:lnTo>
                  <a:lnTo>
                    <a:pt x="496353" y="15156"/>
                  </a:lnTo>
                  <a:lnTo>
                    <a:pt x="432842" y="15963"/>
                  </a:lnTo>
                  <a:lnTo>
                    <a:pt x="210405" y="19817"/>
                  </a:lnTo>
                  <a:lnTo>
                    <a:pt x="162466" y="20182"/>
                  </a:lnTo>
                  <a:lnTo>
                    <a:pt x="117503" y="20006"/>
                  </a:lnTo>
                  <a:lnTo>
                    <a:pt x="75468" y="19136"/>
                  </a:lnTo>
                  <a:lnTo>
                    <a:pt x="36316" y="17424"/>
                  </a:lnTo>
                  <a:lnTo>
                    <a:pt x="0" y="14716"/>
                  </a:lnTo>
                  <a:lnTo>
                    <a:pt x="253" y="27289"/>
                  </a:lnTo>
                  <a:lnTo>
                    <a:pt x="0" y="33766"/>
                  </a:lnTo>
                  <a:lnTo>
                    <a:pt x="36828" y="31811"/>
                  </a:lnTo>
                  <a:lnTo>
                    <a:pt x="75272" y="30185"/>
                  </a:lnTo>
                  <a:lnTo>
                    <a:pt x="115751" y="28909"/>
                  </a:lnTo>
                  <a:lnTo>
                    <a:pt x="158683" y="28003"/>
                  </a:lnTo>
                  <a:lnTo>
                    <a:pt x="204489" y="27488"/>
                  </a:lnTo>
                  <a:lnTo>
                    <a:pt x="253586" y="27385"/>
                  </a:lnTo>
                  <a:lnTo>
                    <a:pt x="306394" y="27714"/>
                  </a:lnTo>
                  <a:lnTo>
                    <a:pt x="363332" y="28496"/>
                  </a:lnTo>
                  <a:lnTo>
                    <a:pt x="424819" y="29752"/>
                  </a:lnTo>
                  <a:lnTo>
                    <a:pt x="491275" y="31501"/>
                  </a:lnTo>
                  <a:lnTo>
                    <a:pt x="621608" y="35535"/>
                  </a:lnTo>
                  <a:lnTo>
                    <a:pt x="679583" y="36891"/>
                  </a:lnTo>
                  <a:lnTo>
                    <a:pt x="736818" y="37871"/>
                  </a:lnTo>
                  <a:lnTo>
                    <a:pt x="793087" y="38509"/>
                  </a:lnTo>
                  <a:lnTo>
                    <a:pt x="848168" y="38839"/>
                  </a:lnTo>
                  <a:lnTo>
                    <a:pt x="901835" y="38897"/>
                  </a:lnTo>
                  <a:lnTo>
                    <a:pt x="1004032" y="38338"/>
                  </a:lnTo>
                  <a:lnTo>
                    <a:pt x="1097882" y="37109"/>
                  </a:lnTo>
                  <a:lnTo>
                    <a:pt x="1181590" y="35492"/>
                  </a:lnTo>
                  <a:lnTo>
                    <a:pt x="1492539" y="27680"/>
                  </a:lnTo>
                  <a:lnTo>
                    <a:pt x="1610645" y="25669"/>
                  </a:lnTo>
                  <a:lnTo>
                    <a:pt x="1669574" y="25115"/>
                  </a:lnTo>
                  <a:lnTo>
                    <a:pt x="1726777" y="24981"/>
                  </a:lnTo>
                  <a:lnTo>
                    <a:pt x="1781020" y="25357"/>
                  </a:lnTo>
                  <a:lnTo>
                    <a:pt x="1831070" y="26334"/>
                  </a:lnTo>
                  <a:lnTo>
                    <a:pt x="1875694" y="28001"/>
                  </a:lnTo>
                  <a:lnTo>
                    <a:pt x="1913660" y="30448"/>
                  </a:lnTo>
                  <a:lnTo>
                    <a:pt x="1978594" y="37667"/>
                  </a:lnTo>
                  <a:lnTo>
                    <a:pt x="2017585" y="39933"/>
                  </a:lnTo>
                  <a:lnTo>
                    <a:pt x="2060420" y="40849"/>
                  </a:lnTo>
                  <a:lnTo>
                    <a:pt x="2106811" y="40699"/>
                  </a:lnTo>
                  <a:lnTo>
                    <a:pt x="2156468" y="39768"/>
                  </a:lnTo>
                  <a:lnTo>
                    <a:pt x="2322154" y="35146"/>
                  </a:lnTo>
                  <a:lnTo>
                    <a:pt x="2381992" y="33946"/>
                  </a:lnTo>
                  <a:lnTo>
                    <a:pt x="2443655" y="33391"/>
                  </a:lnTo>
                  <a:lnTo>
                    <a:pt x="2565026" y="34120"/>
                  </a:lnTo>
                  <a:lnTo>
                    <a:pt x="2622342" y="33625"/>
                  </a:lnTo>
                  <a:lnTo>
                    <a:pt x="2678638" y="32515"/>
                  </a:lnTo>
                  <a:lnTo>
                    <a:pt x="2839767" y="27860"/>
                  </a:lnTo>
                  <a:lnTo>
                    <a:pt x="2890345" y="26651"/>
                  </a:lnTo>
                  <a:lnTo>
                    <a:pt x="2939085" y="26005"/>
                  </a:lnTo>
                  <a:lnTo>
                    <a:pt x="2985823" y="26158"/>
                  </a:lnTo>
                  <a:lnTo>
                    <a:pt x="3030395" y="27345"/>
                  </a:lnTo>
                  <a:lnTo>
                    <a:pt x="3072638" y="29803"/>
                  </a:lnTo>
                  <a:lnTo>
                    <a:pt x="3112389" y="33766"/>
                  </a:lnTo>
                  <a:lnTo>
                    <a:pt x="3152568" y="37476"/>
                  </a:lnTo>
                  <a:lnTo>
                    <a:pt x="3195996" y="39269"/>
                  </a:lnTo>
                  <a:lnTo>
                    <a:pt x="3242258" y="39516"/>
                  </a:lnTo>
                  <a:lnTo>
                    <a:pt x="3290941" y="38592"/>
                  </a:lnTo>
                  <a:lnTo>
                    <a:pt x="3341632" y="36868"/>
                  </a:lnTo>
                  <a:lnTo>
                    <a:pt x="3447380" y="32515"/>
                  </a:lnTo>
                  <a:lnTo>
                    <a:pt x="3501611" y="30633"/>
                  </a:lnTo>
                  <a:lnTo>
                    <a:pt x="3556194" y="29444"/>
                  </a:lnTo>
                  <a:lnTo>
                    <a:pt x="3610717" y="29321"/>
                  </a:lnTo>
                  <a:lnTo>
                    <a:pt x="3664765" y="30637"/>
                  </a:lnTo>
                  <a:lnTo>
                    <a:pt x="3780558" y="37442"/>
                  </a:lnTo>
                  <a:lnTo>
                    <a:pt x="3841986" y="38850"/>
                  </a:lnTo>
                  <a:lnTo>
                    <a:pt x="3901781" y="38534"/>
                  </a:lnTo>
                  <a:lnTo>
                    <a:pt x="3959513" y="37039"/>
                  </a:lnTo>
                  <a:lnTo>
                    <a:pt x="4067079" y="32687"/>
                  </a:lnTo>
                  <a:lnTo>
                    <a:pt x="4116056" y="30917"/>
                  </a:lnTo>
                  <a:lnTo>
                    <a:pt x="4161258" y="30145"/>
                  </a:lnTo>
                  <a:lnTo>
                    <a:pt x="4202257" y="30913"/>
                  </a:lnTo>
                  <a:lnTo>
                    <a:pt x="4238625" y="33766"/>
                  </a:lnTo>
                  <a:lnTo>
                    <a:pt x="4239895" y="28432"/>
                  </a:lnTo>
                  <a:lnTo>
                    <a:pt x="4176798" y="10454"/>
                  </a:lnTo>
                  <a:lnTo>
                    <a:pt x="4116747" y="6958"/>
                  </a:lnTo>
                  <a:lnTo>
                    <a:pt x="4058510" y="4200"/>
                  </a:lnTo>
                  <a:lnTo>
                    <a:pt x="4002123" y="2153"/>
                  </a:lnTo>
                  <a:lnTo>
                    <a:pt x="3947626" y="788"/>
                  </a:lnTo>
                  <a:lnTo>
                    <a:pt x="3895055" y="80"/>
                  </a:lnTo>
                  <a:close/>
                </a:path>
              </a:pathLst>
            </a:custGeom>
            <a:solidFill>
              <a:srgbClr val="17A2D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5052999" y="1581754"/>
              <a:ext cx="4239895" cy="43180"/>
            </a:xfrm>
            <a:custGeom>
              <a:rect b="b" l="l" r="r" t="t"/>
              <a:pathLst>
                <a:path extrusionOk="0" h="43180" w="4239895">
                  <a:moveTo>
                    <a:pt x="1142" y="15862"/>
                  </a:moveTo>
                  <a:lnTo>
                    <a:pt x="45534" y="13308"/>
                  </a:lnTo>
                  <a:lnTo>
                    <a:pt x="92645" y="11544"/>
                  </a:lnTo>
                  <a:lnTo>
                    <a:pt x="142024" y="10476"/>
                  </a:lnTo>
                  <a:lnTo>
                    <a:pt x="193217" y="10011"/>
                  </a:lnTo>
                  <a:lnTo>
                    <a:pt x="245770" y="10056"/>
                  </a:lnTo>
                  <a:lnTo>
                    <a:pt x="299229" y="10520"/>
                  </a:lnTo>
                  <a:lnTo>
                    <a:pt x="353142" y="11309"/>
                  </a:lnTo>
                  <a:lnTo>
                    <a:pt x="407055" y="12330"/>
                  </a:lnTo>
                  <a:lnTo>
                    <a:pt x="460515" y="13491"/>
                  </a:lnTo>
                  <a:lnTo>
                    <a:pt x="513068" y="14699"/>
                  </a:lnTo>
                  <a:lnTo>
                    <a:pt x="564260" y="15862"/>
                  </a:lnTo>
                  <a:lnTo>
                    <a:pt x="624794" y="16807"/>
                  </a:lnTo>
                  <a:lnTo>
                    <a:pt x="683332" y="17062"/>
                  </a:lnTo>
                  <a:lnTo>
                    <a:pt x="739939" y="16821"/>
                  </a:lnTo>
                  <a:lnTo>
                    <a:pt x="794681" y="16280"/>
                  </a:lnTo>
                  <a:lnTo>
                    <a:pt x="847621" y="15632"/>
                  </a:lnTo>
                  <a:lnTo>
                    <a:pt x="898826" y="15071"/>
                  </a:lnTo>
                  <a:lnTo>
                    <a:pt x="948358" y="14793"/>
                  </a:lnTo>
                  <a:lnTo>
                    <a:pt x="996285" y="14992"/>
                  </a:lnTo>
                  <a:lnTo>
                    <a:pt x="1042669" y="15862"/>
                  </a:lnTo>
                  <a:lnTo>
                    <a:pt x="1084928" y="16390"/>
                  </a:lnTo>
                  <a:lnTo>
                    <a:pt x="1129521" y="15910"/>
                  </a:lnTo>
                  <a:lnTo>
                    <a:pt x="1176391" y="14757"/>
                  </a:lnTo>
                  <a:lnTo>
                    <a:pt x="1225480" y="13265"/>
                  </a:lnTo>
                  <a:lnTo>
                    <a:pt x="1276730" y="11766"/>
                  </a:lnTo>
                  <a:lnTo>
                    <a:pt x="1330084" y="10595"/>
                  </a:lnTo>
                  <a:lnTo>
                    <a:pt x="1385482" y="10085"/>
                  </a:lnTo>
                  <a:lnTo>
                    <a:pt x="1442868" y="10570"/>
                  </a:lnTo>
                  <a:lnTo>
                    <a:pt x="1502183" y="12385"/>
                  </a:lnTo>
                  <a:lnTo>
                    <a:pt x="1563369" y="15862"/>
                  </a:lnTo>
                  <a:lnTo>
                    <a:pt x="1610065" y="19044"/>
                  </a:lnTo>
                  <a:lnTo>
                    <a:pt x="1655020" y="21775"/>
                  </a:lnTo>
                  <a:lnTo>
                    <a:pt x="1698852" y="24035"/>
                  </a:lnTo>
                  <a:lnTo>
                    <a:pt x="1742179" y="25801"/>
                  </a:lnTo>
                  <a:lnTo>
                    <a:pt x="1785619" y="27051"/>
                  </a:lnTo>
                  <a:lnTo>
                    <a:pt x="1829790" y="27763"/>
                  </a:lnTo>
                  <a:lnTo>
                    <a:pt x="1875309" y="27916"/>
                  </a:lnTo>
                  <a:lnTo>
                    <a:pt x="1922793" y="27488"/>
                  </a:lnTo>
                  <a:lnTo>
                    <a:pt x="1972861" y="26456"/>
                  </a:lnTo>
                  <a:lnTo>
                    <a:pt x="2026130" y="24800"/>
                  </a:lnTo>
                  <a:lnTo>
                    <a:pt x="2083219" y="22496"/>
                  </a:lnTo>
                  <a:lnTo>
                    <a:pt x="2144744" y="19524"/>
                  </a:lnTo>
                  <a:lnTo>
                    <a:pt x="2211323" y="15862"/>
                  </a:lnTo>
                  <a:lnTo>
                    <a:pt x="2286218" y="11516"/>
                  </a:lnTo>
                  <a:lnTo>
                    <a:pt x="2348818" y="7983"/>
                  </a:lnTo>
                  <a:lnTo>
                    <a:pt x="2401642" y="5282"/>
                  </a:lnTo>
                  <a:lnTo>
                    <a:pt x="2447208" y="3430"/>
                  </a:lnTo>
                  <a:lnTo>
                    <a:pt x="2488034" y="2448"/>
                  </a:lnTo>
                  <a:lnTo>
                    <a:pt x="2526637" y="2353"/>
                  </a:lnTo>
                  <a:lnTo>
                    <a:pt x="2565536" y="3166"/>
                  </a:lnTo>
                  <a:lnTo>
                    <a:pt x="2607247" y="4904"/>
                  </a:lnTo>
                  <a:lnTo>
                    <a:pt x="2654291" y="7587"/>
                  </a:lnTo>
                  <a:lnTo>
                    <a:pt x="2709183" y="11233"/>
                  </a:lnTo>
                  <a:lnTo>
                    <a:pt x="2774441" y="15862"/>
                  </a:lnTo>
                  <a:lnTo>
                    <a:pt x="2849289" y="20769"/>
                  </a:lnTo>
                  <a:lnTo>
                    <a:pt x="2917486" y="24286"/>
                  </a:lnTo>
                  <a:lnTo>
                    <a:pt x="2979628" y="26527"/>
                  </a:lnTo>
                  <a:lnTo>
                    <a:pt x="3036311" y="27603"/>
                  </a:lnTo>
                  <a:lnTo>
                    <a:pt x="3088132" y="27625"/>
                  </a:lnTo>
                  <a:lnTo>
                    <a:pt x="3135684" y="26706"/>
                  </a:lnTo>
                  <a:lnTo>
                    <a:pt x="3179566" y="24959"/>
                  </a:lnTo>
                  <a:lnTo>
                    <a:pt x="3220372" y="22494"/>
                  </a:lnTo>
                  <a:lnTo>
                    <a:pt x="3258699" y="19424"/>
                  </a:lnTo>
                  <a:lnTo>
                    <a:pt x="3295141" y="15862"/>
                  </a:lnTo>
                  <a:lnTo>
                    <a:pt x="3317760" y="13857"/>
                  </a:lnTo>
                  <a:lnTo>
                    <a:pt x="3383770" y="9855"/>
                  </a:lnTo>
                  <a:lnTo>
                    <a:pt x="3425695" y="7939"/>
                  </a:lnTo>
                  <a:lnTo>
                    <a:pt x="3472587" y="6137"/>
                  </a:lnTo>
                  <a:lnTo>
                    <a:pt x="3523713" y="4488"/>
                  </a:lnTo>
                  <a:lnTo>
                    <a:pt x="3578339" y="3035"/>
                  </a:lnTo>
                  <a:lnTo>
                    <a:pt x="3635731" y="1818"/>
                  </a:lnTo>
                  <a:lnTo>
                    <a:pt x="3695156" y="879"/>
                  </a:lnTo>
                  <a:lnTo>
                    <a:pt x="3755880" y="259"/>
                  </a:lnTo>
                  <a:lnTo>
                    <a:pt x="3817169" y="0"/>
                  </a:lnTo>
                  <a:lnTo>
                    <a:pt x="3878289" y="142"/>
                  </a:lnTo>
                  <a:lnTo>
                    <a:pt x="3938507" y="728"/>
                  </a:lnTo>
                  <a:lnTo>
                    <a:pt x="3997088" y="1798"/>
                  </a:lnTo>
                  <a:lnTo>
                    <a:pt x="4053299" y="3393"/>
                  </a:lnTo>
                  <a:lnTo>
                    <a:pt x="4106407" y="5556"/>
                  </a:lnTo>
                  <a:lnTo>
                    <a:pt x="4155676" y="8328"/>
                  </a:lnTo>
                  <a:lnTo>
                    <a:pt x="4200375" y="11749"/>
                  </a:lnTo>
                  <a:lnTo>
                    <a:pt x="4239768" y="15862"/>
                  </a:lnTo>
                  <a:lnTo>
                    <a:pt x="4238751" y="21577"/>
                  </a:lnTo>
                  <a:lnTo>
                    <a:pt x="4239260" y="30848"/>
                  </a:lnTo>
                  <a:lnTo>
                    <a:pt x="4239768" y="34912"/>
                  </a:lnTo>
                  <a:lnTo>
                    <a:pt x="4205998" y="31599"/>
                  </a:lnTo>
                  <a:lnTo>
                    <a:pt x="4169786" y="29003"/>
                  </a:lnTo>
                  <a:lnTo>
                    <a:pt x="4130954" y="27089"/>
                  </a:lnTo>
                  <a:lnTo>
                    <a:pt x="4089324" y="25824"/>
                  </a:lnTo>
                  <a:lnTo>
                    <a:pt x="4044719" y="25173"/>
                  </a:lnTo>
                  <a:lnTo>
                    <a:pt x="3996959" y="25101"/>
                  </a:lnTo>
                  <a:lnTo>
                    <a:pt x="3945869" y="25574"/>
                  </a:lnTo>
                  <a:lnTo>
                    <a:pt x="3891270" y="26558"/>
                  </a:lnTo>
                  <a:lnTo>
                    <a:pt x="3832985" y="28018"/>
                  </a:lnTo>
                  <a:lnTo>
                    <a:pt x="3770835" y="29920"/>
                  </a:lnTo>
                  <a:lnTo>
                    <a:pt x="3704643" y="32229"/>
                  </a:lnTo>
                  <a:lnTo>
                    <a:pt x="3634232" y="34912"/>
                  </a:lnTo>
                  <a:lnTo>
                    <a:pt x="3552838" y="37847"/>
                  </a:lnTo>
                  <a:lnTo>
                    <a:pt x="3481872" y="39862"/>
                  </a:lnTo>
                  <a:lnTo>
                    <a:pt x="3419868" y="41056"/>
                  </a:lnTo>
                  <a:lnTo>
                    <a:pt x="3365357" y="41532"/>
                  </a:lnTo>
                  <a:lnTo>
                    <a:pt x="3316874" y="41389"/>
                  </a:lnTo>
                  <a:lnTo>
                    <a:pt x="3272952" y="40727"/>
                  </a:lnTo>
                  <a:lnTo>
                    <a:pt x="3232123" y="39648"/>
                  </a:lnTo>
                  <a:lnTo>
                    <a:pt x="3192922" y="38252"/>
                  </a:lnTo>
                  <a:lnTo>
                    <a:pt x="3153880" y="36640"/>
                  </a:lnTo>
                  <a:lnTo>
                    <a:pt x="3113532" y="34912"/>
                  </a:lnTo>
                  <a:lnTo>
                    <a:pt x="3080688" y="33937"/>
                  </a:lnTo>
                  <a:lnTo>
                    <a:pt x="3041986" y="33459"/>
                  </a:lnTo>
                  <a:lnTo>
                    <a:pt x="2998255" y="33390"/>
                  </a:lnTo>
                  <a:lnTo>
                    <a:pt x="2950328" y="33645"/>
                  </a:lnTo>
                  <a:lnTo>
                    <a:pt x="2899036" y="34137"/>
                  </a:lnTo>
                  <a:lnTo>
                    <a:pt x="2845210" y="34778"/>
                  </a:lnTo>
                  <a:lnTo>
                    <a:pt x="2789681" y="35483"/>
                  </a:lnTo>
                  <a:lnTo>
                    <a:pt x="2733282" y="36165"/>
                  </a:lnTo>
                  <a:lnTo>
                    <a:pt x="2676844" y="36736"/>
                  </a:lnTo>
                  <a:lnTo>
                    <a:pt x="2621197" y="37111"/>
                  </a:lnTo>
                  <a:lnTo>
                    <a:pt x="2567174" y="37203"/>
                  </a:lnTo>
                  <a:lnTo>
                    <a:pt x="2515606" y="36924"/>
                  </a:lnTo>
                  <a:lnTo>
                    <a:pt x="2467324" y="36190"/>
                  </a:lnTo>
                  <a:lnTo>
                    <a:pt x="2423160" y="34912"/>
                  </a:lnTo>
                  <a:lnTo>
                    <a:pt x="2371191" y="32905"/>
                  </a:lnTo>
                  <a:lnTo>
                    <a:pt x="2321269" y="30975"/>
                  </a:lnTo>
                  <a:lnTo>
                    <a:pt x="2272763" y="29230"/>
                  </a:lnTo>
                  <a:lnTo>
                    <a:pt x="2225042" y="27778"/>
                  </a:lnTo>
                  <a:lnTo>
                    <a:pt x="2177476" y="26728"/>
                  </a:lnTo>
                  <a:lnTo>
                    <a:pt x="2129435" y="26187"/>
                  </a:lnTo>
                  <a:lnTo>
                    <a:pt x="2080289" y="26263"/>
                  </a:lnTo>
                  <a:lnTo>
                    <a:pt x="2029406" y="27066"/>
                  </a:lnTo>
                  <a:lnTo>
                    <a:pt x="1976158" y="28703"/>
                  </a:lnTo>
                  <a:lnTo>
                    <a:pt x="1919913" y="31282"/>
                  </a:lnTo>
                  <a:lnTo>
                    <a:pt x="1860041" y="34912"/>
                  </a:lnTo>
                  <a:lnTo>
                    <a:pt x="1794772" y="38286"/>
                  </a:lnTo>
                  <a:lnTo>
                    <a:pt x="1734722" y="39532"/>
                  </a:lnTo>
                  <a:lnTo>
                    <a:pt x="1679387" y="39168"/>
                  </a:lnTo>
                  <a:lnTo>
                    <a:pt x="1628263" y="37710"/>
                  </a:lnTo>
                  <a:lnTo>
                    <a:pt x="1580848" y="35674"/>
                  </a:lnTo>
                  <a:lnTo>
                    <a:pt x="1536637" y="33577"/>
                  </a:lnTo>
                  <a:lnTo>
                    <a:pt x="1495126" y="31935"/>
                  </a:lnTo>
                  <a:lnTo>
                    <a:pt x="1455812" y="31266"/>
                  </a:lnTo>
                  <a:lnTo>
                    <a:pt x="1418191" y="32086"/>
                  </a:lnTo>
                  <a:lnTo>
                    <a:pt x="1381759" y="34912"/>
                  </a:lnTo>
                  <a:lnTo>
                    <a:pt x="1352328" y="37648"/>
                  </a:lnTo>
                  <a:lnTo>
                    <a:pt x="1319486" y="39738"/>
                  </a:lnTo>
                  <a:lnTo>
                    <a:pt x="1283236" y="41233"/>
                  </a:lnTo>
                  <a:lnTo>
                    <a:pt x="1243579" y="42185"/>
                  </a:lnTo>
                  <a:lnTo>
                    <a:pt x="1200519" y="42646"/>
                  </a:lnTo>
                  <a:lnTo>
                    <a:pt x="1154059" y="42669"/>
                  </a:lnTo>
                  <a:lnTo>
                    <a:pt x="1104199" y="42304"/>
                  </a:lnTo>
                  <a:lnTo>
                    <a:pt x="1050943" y="41606"/>
                  </a:lnTo>
                  <a:lnTo>
                    <a:pt x="994293" y="40624"/>
                  </a:lnTo>
                  <a:lnTo>
                    <a:pt x="934252" y="39412"/>
                  </a:lnTo>
                  <a:lnTo>
                    <a:pt x="870822" y="38021"/>
                  </a:lnTo>
                  <a:lnTo>
                    <a:pt x="804006" y="36504"/>
                  </a:lnTo>
                  <a:lnTo>
                    <a:pt x="733805" y="34912"/>
                  </a:lnTo>
                  <a:lnTo>
                    <a:pt x="670409" y="33260"/>
                  </a:lnTo>
                  <a:lnTo>
                    <a:pt x="613017" y="31379"/>
                  </a:lnTo>
                  <a:lnTo>
                    <a:pt x="560554" y="29390"/>
                  </a:lnTo>
                  <a:lnTo>
                    <a:pt x="511944" y="27414"/>
                  </a:lnTo>
                  <a:lnTo>
                    <a:pt x="466111" y="25571"/>
                  </a:lnTo>
                  <a:lnTo>
                    <a:pt x="421980" y="23981"/>
                  </a:lnTo>
                  <a:lnTo>
                    <a:pt x="378475" y="22767"/>
                  </a:lnTo>
                  <a:lnTo>
                    <a:pt x="334522" y="22049"/>
                  </a:lnTo>
                  <a:lnTo>
                    <a:pt x="289044" y="21947"/>
                  </a:lnTo>
                  <a:lnTo>
                    <a:pt x="240966" y="22582"/>
                  </a:lnTo>
                  <a:lnTo>
                    <a:pt x="189212" y="24075"/>
                  </a:lnTo>
                  <a:lnTo>
                    <a:pt x="132707" y="26547"/>
                  </a:lnTo>
                  <a:lnTo>
                    <a:pt x="70376" y="30119"/>
                  </a:lnTo>
                  <a:lnTo>
                    <a:pt x="1142" y="34912"/>
                  </a:lnTo>
                  <a:lnTo>
                    <a:pt x="126" y="26276"/>
                  </a:lnTo>
                  <a:lnTo>
                    <a:pt x="0" y="21069"/>
                  </a:lnTo>
                  <a:lnTo>
                    <a:pt x="1142" y="15862"/>
                  </a:lnTo>
                  <a:close/>
                </a:path>
              </a:pathLst>
            </a:custGeom>
            <a:noFill/>
            <a:ln cap="flat" cmpd="sng" w="38100">
              <a:solidFill>
                <a:srgbClr val="17A2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9525" y="9525"/>
              <a:ext cx="4047844" cy="6857998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6"/>
          <p:cNvSpPr txBox="1"/>
          <p:nvPr>
            <p:ph idx="1" type="body"/>
          </p:nvPr>
        </p:nvSpPr>
        <p:spPr>
          <a:xfrm>
            <a:off x="1778000" y="1930439"/>
            <a:ext cx="10177780" cy="3742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9234" lvl="0" marL="396938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Target Audiences:</a:t>
            </a:r>
            <a:endParaRPr/>
          </a:p>
          <a:p>
            <a:pPr indent="-229234" lvl="0" marL="3969384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University Students</a:t>
            </a:r>
            <a:endParaRPr/>
          </a:p>
          <a:p>
            <a:pPr indent="-229234" lvl="0" marL="3969384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Shot   Location:</a:t>
            </a:r>
            <a:endParaRPr/>
          </a:p>
          <a:p>
            <a:pPr indent="-203200" lvl="0" marL="3740784" marR="5080" rtl="0" algn="l">
              <a:lnSpc>
                <a:spcPct val="111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At the back door of Falmer Bar or in front of Attenborough Centre  for the Creative Arts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>
            <p:ph type="title"/>
          </p:nvPr>
        </p:nvSpPr>
        <p:spPr>
          <a:xfrm>
            <a:off x="387350" y="1082800"/>
            <a:ext cx="8915400" cy="845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</a:rPr>
              <a:t>Places – Gardener street</a:t>
            </a:r>
            <a:endParaRPr/>
          </a:p>
        </p:txBody>
      </p:sp>
      <p:grpSp>
        <p:nvGrpSpPr>
          <p:cNvPr id="124" name="Google Shape;124;p7"/>
          <p:cNvGrpSpPr/>
          <p:nvPr/>
        </p:nvGrpSpPr>
        <p:grpSpPr>
          <a:xfrm>
            <a:off x="513396" y="1946953"/>
            <a:ext cx="4241012" cy="43180"/>
            <a:chOff x="770407" y="2393962"/>
            <a:chExt cx="4241012" cy="43180"/>
          </a:xfrm>
        </p:grpSpPr>
        <p:sp>
          <p:nvSpPr>
            <p:cNvPr id="125" name="Google Shape;125;p7"/>
            <p:cNvSpPr/>
            <p:nvPr/>
          </p:nvSpPr>
          <p:spPr>
            <a:xfrm>
              <a:off x="771524" y="2395108"/>
              <a:ext cx="4239895" cy="41275"/>
            </a:xfrm>
            <a:custGeom>
              <a:rect b="b" l="l" r="r" t="t"/>
              <a:pathLst>
                <a:path extrusionOk="0" h="41275" w="4239895">
                  <a:moveTo>
                    <a:pt x="3895055" y="80"/>
                  </a:moveTo>
                  <a:lnTo>
                    <a:pt x="3844448" y="0"/>
                  </a:lnTo>
                  <a:lnTo>
                    <a:pt x="3795844" y="520"/>
                  </a:lnTo>
                  <a:lnTo>
                    <a:pt x="3749280" y="1613"/>
                  </a:lnTo>
                  <a:lnTo>
                    <a:pt x="3704793" y="3252"/>
                  </a:lnTo>
                  <a:lnTo>
                    <a:pt x="3662422" y="5410"/>
                  </a:lnTo>
                  <a:lnTo>
                    <a:pt x="3622204" y="8058"/>
                  </a:lnTo>
                  <a:lnTo>
                    <a:pt x="3584177" y="11169"/>
                  </a:lnTo>
                  <a:lnTo>
                    <a:pt x="3548379" y="14716"/>
                  </a:lnTo>
                  <a:lnTo>
                    <a:pt x="3510690" y="18187"/>
                  </a:lnTo>
                  <a:lnTo>
                    <a:pt x="3467616" y="21094"/>
                  </a:lnTo>
                  <a:lnTo>
                    <a:pt x="3420058" y="23444"/>
                  </a:lnTo>
                  <a:lnTo>
                    <a:pt x="3368914" y="25246"/>
                  </a:lnTo>
                  <a:lnTo>
                    <a:pt x="3315083" y="26506"/>
                  </a:lnTo>
                  <a:lnTo>
                    <a:pt x="3259464" y="27232"/>
                  </a:lnTo>
                  <a:lnTo>
                    <a:pt x="3202955" y="27431"/>
                  </a:lnTo>
                  <a:lnTo>
                    <a:pt x="3146457" y="27112"/>
                  </a:lnTo>
                  <a:lnTo>
                    <a:pt x="3090867" y="26281"/>
                  </a:lnTo>
                  <a:lnTo>
                    <a:pt x="3037084" y="24946"/>
                  </a:lnTo>
                  <a:lnTo>
                    <a:pt x="2986008" y="23114"/>
                  </a:lnTo>
                  <a:lnTo>
                    <a:pt x="2938537" y="20794"/>
                  </a:lnTo>
                  <a:lnTo>
                    <a:pt x="2895571" y="17992"/>
                  </a:lnTo>
                  <a:lnTo>
                    <a:pt x="2814077" y="10929"/>
                  </a:lnTo>
                  <a:lnTo>
                    <a:pt x="2769921" y="8393"/>
                  </a:lnTo>
                  <a:lnTo>
                    <a:pt x="2725129" y="6946"/>
                  </a:lnTo>
                  <a:lnTo>
                    <a:pt x="2679294" y="6420"/>
                  </a:lnTo>
                  <a:lnTo>
                    <a:pt x="2632007" y="6652"/>
                  </a:lnTo>
                  <a:lnTo>
                    <a:pt x="2582858" y="7476"/>
                  </a:lnTo>
                  <a:lnTo>
                    <a:pt x="2359476" y="13402"/>
                  </a:lnTo>
                  <a:lnTo>
                    <a:pt x="2229943" y="16113"/>
                  </a:lnTo>
                  <a:lnTo>
                    <a:pt x="2168324" y="17874"/>
                  </a:lnTo>
                  <a:lnTo>
                    <a:pt x="2001511" y="23200"/>
                  </a:lnTo>
                  <a:lnTo>
                    <a:pt x="1951280" y="24274"/>
                  </a:lnTo>
                  <a:lnTo>
                    <a:pt x="1903416" y="24638"/>
                  </a:lnTo>
                  <a:lnTo>
                    <a:pt x="1857725" y="24079"/>
                  </a:lnTo>
                  <a:lnTo>
                    <a:pt x="1814015" y="22383"/>
                  </a:lnTo>
                  <a:lnTo>
                    <a:pt x="1772095" y="19333"/>
                  </a:lnTo>
                  <a:lnTo>
                    <a:pt x="1697804" y="10925"/>
                  </a:lnTo>
                  <a:lnTo>
                    <a:pt x="1658593" y="8091"/>
                  </a:lnTo>
                  <a:lnTo>
                    <a:pt x="1614861" y="6120"/>
                  </a:lnTo>
                  <a:lnTo>
                    <a:pt x="1567327" y="4918"/>
                  </a:lnTo>
                  <a:lnTo>
                    <a:pt x="1516713" y="4394"/>
                  </a:lnTo>
                  <a:lnTo>
                    <a:pt x="1463740" y="4452"/>
                  </a:lnTo>
                  <a:lnTo>
                    <a:pt x="1409128" y="5000"/>
                  </a:lnTo>
                  <a:lnTo>
                    <a:pt x="1353599" y="5945"/>
                  </a:lnTo>
                  <a:lnTo>
                    <a:pt x="1242672" y="8651"/>
                  </a:lnTo>
                  <a:lnTo>
                    <a:pt x="1041526" y="14716"/>
                  </a:lnTo>
                  <a:lnTo>
                    <a:pt x="979325" y="16229"/>
                  </a:lnTo>
                  <a:lnTo>
                    <a:pt x="927284" y="16984"/>
                  </a:lnTo>
                  <a:lnTo>
                    <a:pt x="882019" y="17143"/>
                  </a:lnTo>
                  <a:lnTo>
                    <a:pt x="840144" y="16869"/>
                  </a:lnTo>
                  <a:lnTo>
                    <a:pt x="701000" y="15081"/>
                  </a:lnTo>
                  <a:lnTo>
                    <a:pt x="638828" y="14707"/>
                  </a:lnTo>
                  <a:lnTo>
                    <a:pt x="563118" y="14716"/>
                  </a:lnTo>
                  <a:lnTo>
                    <a:pt x="496353" y="15156"/>
                  </a:lnTo>
                  <a:lnTo>
                    <a:pt x="432842" y="15963"/>
                  </a:lnTo>
                  <a:lnTo>
                    <a:pt x="210405" y="19817"/>
                  </a:lnTo>
                  <a:lnTo>
                    <a:pt x="162466" y="20182"/>
                  </a:lnTo>
                  <a:lnTo>
                    <a:pt x="117503" y="20006"/>
                  </a:lnTo>
                  <a:lnTo>
                    <a:pt x="75468" y="19136"/>
                  </a:lnTo>
                  <a:lnTo>
                    <a:pt x="36316" y="17424"/>
                  </a:lnTo>
                  <a:lnTo>
                    <a:pt x="0" y="14716"/>
                  </a:lnTo>
                  <a:lnTo>
                    <a:pt x="215" y="27289"/>
                  </a:lnTo>
                  <a:lnTo>
                    <a:pt x="0" y="33766"/>
                  </a:lnTo>
                  <a:lnTo>
                    <a:pt x="36833" y="31811"/>
                  </a:lnTo>
                  <a:lnTo>
                    <a:pt x="75280" y="30185"/>
                  </a:lnTo>
                  <a:lnTo>
                    <a:pt x="115760" y="28909"/>
                  </a:lnTo>
                  <a:lnTo>
                    <a:pt x="158691" y="28003"/>
                  </a:lnTo>
                  <a:lnTo>
                    <a:pt x="204495" y="27488"/>
                  </a:lnTo>
                  <a:lnTo>
                    <a:pt x="253589" y="27385"/>
                  </a:lnTo>
                  <a:lnTo>
                    <a:pt x="306395" y="27714"/>
                  </a:lnTo>
                  <a:lnTo>
                    <a:pt x="363331" y="28496"/>
                  </a:lnTo>
                  <a:lnTo>
                    <a:pt x="424817" y="29752"/>
                  </a:lnTo>
                  <a:lnTo>
                    <a:pt x="491273" y="31501"/>
                  </a:lnTo>
                  <a:lnTo>
                    <a:pt x="621608" y="35535"/>
                  </a:lnTo>
                  <a:lnTo>
                    <a:pt x="679583" y="36891"/>
                  </a:lnTo>
                  <a:lnTo>
                    <a:pt x="736818" y="37871"/>
                  </a:lnTo>
                  <a:lnTo>
                    <a:pt x="793087" y="38509"/>
                  </a:lnTo>
                  <a:lnTo>
                    <a:pt x="848168" y="38839"/>
                  </a:lnTo>
                  <a:lnTo>
                    <a:pt x="901835" y="38897"/>
                  </a:lnTo>
                  <a:lnTo>
                    <a:pt x="1004032" y="38338"/>
                  </a:lnTo>
                  <a:lnTo>
                    <a:pt x="1097882" y="37109"/>
                  </a:lnTo>
                  <a:lnTo>
                    <a:pt x="1181590" y="35492"/>
                  </a:lnTo>
                  <a:lnTo>
                    <a:pt x="1492539" y="27680"/>
                  </a:lnTo>
                  <a:lnTo>
                    <a:pt x="1610645" y="25669"/>
                  </a:lnTo>
                  <a:lnTo>
                    <a:pt x="1669574" y="25115"/>
                  </a:lnTo>
                  <a:lnTo>
                    <a:pt x="1726777" y="24981"/>
                  </a:lnTo>
                  <a:lnTo>
                    <a:pt x="1781020" y="25357"/>
                  </a:lnTo>
                  <a:lnTo>
                    <a:pt x="1831070" y="26334"/>
                  </a:lnTo>
                  <a:lnTo>
                    <a:pt x="1875694" y="28001"/>
                  </a:lnTo>
                  <a:lnTo>
                    <a:pt x="1913660" y="30448"/>
                  </a:lnTo>
                  <a:lnTo>
                    <a:pt x="1978594" y="37667"/>
                  </a:lnTo>
                  <a:lnTo>
                    <a:pt x="2017585" y="39933"/>
                  </a:lnTo>
                  <a:lnTo>
                    <a:pt x="2060420" y="40849"/>
                  </a:lnTo>
                  <a:lnTo>
                    <a:pt x="2106811" y="40699"/>
                  </a:lnTo>
                  <a:lnTo>
                    <a:pt x="2156468" y="39768"/>
                  </a:lnTo>
                  <a:lnTo>
                    <a:pt x="2322154" y="35146"/>
                  </a:lnTo>
                  <a:lnTo>
                    <a:pt x="2381992" y="33946"/>
                  </a:lnTo>
                  <a:lnTo>
                    <a:pt x="2443655" y="33391"/>
                  </a:lnTo>
                  <a:lnTo>
                    <a:pt x="2565026" y="34120"/>
                  </a:lnTo>
                  <a:lnTo>
                    <a:pt x="2622342" y="33625"/>
                  </a:lnTo>
                  <a:lnTo>
                    <a:pt x="2678638" y="32515"/>
                  </a:lnTo>
                  <a:lnTo>
                    <a:pt x="2839767" y="27860"/>
                  </a:lnTo>
                  <a:lnTo>
                    <a:pt x="2890345" y="26651"/>
                  </a:lnTo>
                  <a:lnTo>
                    <a:pt x="2939085" y="26005"/>
                  </a:lnTo>
                  <a:lnTo>
                    <a:pt x="2985823" y="26158"/>
                  </a:lnTo>
                  <a:lnTo>
                    <a:pt x="3030395" y="27345"/>
                  </a:lnTo>
                  <a:lnTo>
                    <a:pt x="3072638" y="29803"/>
                  </a:lnTo>
                  <a:lnTo>
                    <a:pt x="3112389" y="33766"/>
                  </a:lnTo>
                  <a:lnTo>
                    <a:pt x="3152568" y="37476"/>
                  </a:lnTo>
                  <a:lnTo>
                    <a:pt x="3195996" y="39269"/>
                  </a:lnTo>
                  <a:lnTo>
                    <a:pt x="3242258" y="39516"/>
                  </a:lnTo>
                  <a:lnTo>
                    <a:pt x="3290941" y="38592"/>
                  </a:lnTo>
                  <a:lnTo>
                    <a:pt x="3341632" y="36868"/>
                  </a:lnTo>
                  <a:lnTo>
                    <a:pt x="3447380" y="32515"/>
                  </a:lnTo>
                  <a:lnTo>
                    <a:pt x="3501611" y="30633"/>
                  </a:lnTo>
                  <a:lnTo>
                    <a:pt x="3556194" y="29444"/>
                  </a:lnTo>
                  <a:lnTo>
                    <a:pt x="3610717" y="29321"/>
                  </a:lnTo>
                  <a:lnTo>
                    <a:pt x="3664765" y="30637"/>
                  </a:lnTo>
                  <a:lnTo>
                    <a:pt x="3780558" y="37442"/>
                  </a:lnTo>
                  <a:lnTo>
                    <a:pt x="3841986" y="38850"/>
                  </a:lnTo>
                  <a:lnTo>
                    <a:pt x="3901781" y="38534"/>
                  </a:lnTo>
                  <a:lnTo>
                    <a:pt x="3959513" y="37039"/>
                  </a:lnTo>
                  <a:lnTo>
                    <a:pt x="4067079" y="32687"/>
                  </a:lnTo>
                  <a:lnTo>
                    <a:pt x="4116056" y="30917"/>
                  </a:lnTo>
                  <a:lnTo>
                    <a:pt x="4161258" y="30145"/>
                  </a:lnTo>
                  <a:lnTo>
                    <a:pt x="4202257" y="30913"/>
                  </a:lnTo>
                  <a:lnTo>
                    <a:pt x="4238625" y="33766"/>
                  </a:lnTo>
                  <a:lnTo>
                    <a:pt x="4239895" y="28432"/>
                  </a:lnTo>
                  <a:lnTo>
                    <a:pt x="4176798" y="10454"/>
                  </a:lnTo>
                  <a:lnTo>
                    <a:pt x="4116747" y="6958"/>
                  </a:lnTo>
                  <a:lnTo>
                    <a:pt x="4058510" y="4200"/>
                  </a:lnTo>
                  <a:lnTo>
                    <a:pt x="4002123" y="2153"/>
                  </a:lnTo>
                  <a:lnTo>
                    <a:pt x="3947626" y="788"/>
                  </a:lnTo>
                  <a:lnTo>
                    <a:pt x="3895055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770407" y="2393962"/>
              <a:ext cx="4239895" cy="43180"/>
            </a:xfrm>
            <a:custGeom>
              <a:rect b="b" l="l" r="r" t="t"/>
              <a:pathLst>
                <a:path extrusionOk="0" h="43180" w="4239895">
                  <a:moveTo>
                    <a:pt x="1117" y="15862"/>
                  </a:moveTo>
                  <a:lnTo>
                    <a:pt x="45493" y="13308"/>
                  </a:lnTo>
                  <a:lnTo>
                    <a:pt x="92595" y="11544"/>
                  </a:lnTo>
                  <a:lnTo>
                    <a:pt x="141967" y="10476"/>
                  </a:lnTo>
                  <a:lnTo>
                    <a:pt x="193157" y="10011"/>
                  </a:lnTo>
                  <a:lnTo>
                    <a:pt x="245710" y="10056"/>
                  </a:lnTo>
                  <a:lnTo>
                    <a:pt x="299172" y="10520"/>
                  </a:lnTo>
                  <a:lnTo>
                    <a:pt x="353090" y="11309"/>
                  </a:lnTo>
                  <a:lnTo>
                    <a:pt x="407009" y="12330"/>
                  </a:lnTo>
                  <a:lnTo>
                    <a:pt x="460475" y="13491"/>
                  </a:lnTo>
                  <a:lnTo>
                    <a:pt x="513035" y="14699"/>
                  </a:lnTo>
                  <a:lnTo>
                    <a:pt x="564235" y="15862"/>
                  </a:lnTo>
                  <a:lnTo>
                    <a:pt x="624768" y="16807"/>
                  </a:lnTo>
                  <a:lnTo>
                    <a:pt x="683306" y="17062"/>
                  </a:lnTo>
                  <a:lnTo>
                    <a:pt x="739914" y="16821"/>
                  </a:lnTo>
                  <a:lnTo>
                    <a:pt x="794655" y="16280"/>
                  </a:lnTo>
                  <a:lnTo>
                    <a:pt x="847596" y="15632"/>
                  </a:lnTo>
                  <a:lnTo>
                    <a:pt x="898800" y="15071"/>
                  </a:lnTo>
                  <a:lnTo>
                    <a:pt x="948333" y="14793"/>
                  </a:lnTo>
                  <a:lnTo>
                    <a:pt x="996259" y="14992"/>
                  </a:lnTo>
                  <a:lnTo>
                    <a:pt x="1042644" y="15862"/>
                  </a:lnTo>
                  <a:lnTo>
                    <a:pt x="1084903" y="16390"/>
                  </a:lnTo>
                  <a:lnTo>
                    <a:pt x="1129496" y="15910"/>
                  </a:lnTo>
                  <a:lnTo>
                    <a:pt x="1176366" y="14757"/>
                  </a:lnTo>
                  <a:lnTo>
                    <a:pt x="1225455" y="13265"/>
                  </a:lnTo>
                  <a:lnTo>
                    <a:pt x="1276705" y="11766"/>
                  </a:lnTo>
                  <a:lnTo>
                    <a:pt x="1330058" y="10595"/>
                  </a:lnTo>
                  <a:lnTo>
                    <a:pt x="1385457" y="10085"/>
                  </a:lnTo>
                  <a:lnTo>
                    <a:pt x="1442842" y="10570"/>
                  </a:lnTo>
                  <a:lnTo>
                    <a:pt x="1502158" y="12385"/>
                  </a:lnTo>
                  <a:lnTo>
                    <a:pt x="1563344" y="15862"/>
                  </a:lnTo>
                  <a:lnTo>
                    <a:pt x="1610040" y="19044"/>
                  </a:lnTo>
                  <a:lnTo>
                    <a:pt x="1654995" y="21775"/>
                  </a:lnTo>
                  <a:lnTo>
                    <a:pt x="1698827" y="24035"/>
                  </a:lnTo>
                  <a:lnTo>
                    <a:pt x="1742154" y="25801"/>
                  </a:lnTo>
                  <a:lnTo>
                    <a:pt x="1785594" y="27051"/>
                  </a:lnTo>
                  <a:lnTo>
                    <a:pt x="1829765" y="27763"/>
                  </a:lnTo>
                  <a:lnTo>
                    <a:pt x="1875283" y="27916"/>
                  </a:lnTo>
                  <a:lnTo>
                    <a:pt x="1922768" y="27488"/>
                  </a:lnTo>
                  <a:lnTo>
                    <a:pt x="1972836" y="26456"/>
                  </a:lnTo>
                  <a:lnTo>
                    <a:pt x="2026105" y="24800"/>
                  </a:lnTo>
                  <a:lnTo>
                    <a:pt x="2083193" y="22496"/>
                  </a:lnTo>
                  <a:lnTo>
                    <a:pt x="2144719" y="19524"/>
                  </a:lnTo>
                  <a:lnTo>
                    <a:pt x="2211298" y="15862"/>
                  </a:lnTo>
                  <a:lnTo>
                    <a:pt x="2286192" y="11516"/>
                  </a:lnTo>
                  <a:lnTo>
                    <a:pt x="2348792" y="7983"/>
                  </a:lnTo>
                  <a:lnTo>
                    <a:pt x="2401617" y="5282"/>
                  </a:lnTo>
                  <a:lnTo>
                    <a:pt x="2447183" y="3430"/>
                  </a:lnTo>
                  <a:lnTo>
                    <a:pt x="2488008" y="2448"/>
                  </a:lnTo>
                  <a:lnTo>
                    <a:pt x="2526612" y="2353"/>
                  </a:lnTo>
                  <a:lnTo>
                    <a:pt x="2565510" y="3166"/>
                  </a:lnTo>
                  <a:lnTo>
                    <a:pt x="2607222" y="4904"/>
                  </a:lnTo>
                  <a:lnTo>
                    <a:pt x="2654265" y="7587"/>
                  </a:lnTo>
                  <a:lnTo>
                    <a:pt x="2709157" y="11233"/>
                  </a:lnTo>
                  <a:lnTo>
                    <a:pt x="2774416" y="15862"/>
                  </a:lnTo>
                  <a:lnTo>
                    <a:pt x="2849264" y="20769"/>
                  </a:lnTo>
                  <a:lnTo>
                    <a:pt x="2917461" y="24286"/>
                  </a:lnTo>
                  <a:lnTo>
                    <a:pt x="2979603" y="26527"/>
                  </a:lnTo>
                  <a:lnTo>
                    <a:pt x="3036286" y="27603"/>
                  </a:lnTo>
                  <a:lnTo>
                    <a:pt x="3088106" y="27625"/>
                  </a:lnTo>
                  <a:lnTo>
                    <a:pt x="3135659" y="26706"/>
                  </a:lnTo>
                  <a:lnTo>
                    <a:pt x="3179541" y="24959"/>
                  </a:lnTo>
                  <a:lnTo>
                    <a:pt x="3220347" y="22494"/>
                  </a:lnTo>
                  <a:lnTo>
                    <a:pt x="3258673" y="19424"/>
                  </a:lnTo>
                  <a:lnTo>
                    <a:pt x="3295116" y="15862"/>
                  </a:lnTo>
                  <a:lnTo>
                    <a:pt x="3317735" y="13857"/>
                  </a:lnTo>
                  <a:lnTo>
                    <a:pt x="3383745" y="9855"/>
                  </a:lnTo>
                  <a:lnTo>
                    <a:pt x="3425669" y="7939"/>
                  </a:lnTo>
                  <a:lnTo>
                    <a:pt x="3472561" y="6137"/>
                  </a:lnTo>
                  <a:lnTo>
                    <a:pt x="3523687" y="4488"/>
                  </a:lnTo>
                  <a:lnTo>
                    <a:pt x="3578313" y="3035"/>
                  </a:lnTo>
                  <a:lnTo>
                    <a:pt x="3635706" y="1818"/>
                  </a:lnTo>
                  <a:lnTo>
                    <a:pt x="3695131" y="879"/>
                  </a:lnTo>
                  <a:lnTo>
                    <a:pt x="3755855" y="259"/>
                  </a:lnTo>
                  <a:lnTo>
                    <a:pt x="3817144" y="0"/>
                  </a:lnTo>
                  <a:lnTo>
                    <a:pt x="3878264" y="142"/>
                  </a:lnTo>
                  <a:lnTo>
                    <a:pt x="3938481" y="728"/>
                  </a:lnTo>
                  <a:lnTo>
                    <a:pt x="3997063" y="1798"/>
                  </a:lnTo>
                  <a:lnTo>
                    <a:pt x="4053274" y="3393"/>
                  </a:lnTo>
                  <a:lnTo>
                    <a:pt x="4106381" y="5556"/>
                  </a:lnTo>
                  <a:lnTo>
                    <a:pt x="4155651" y="8328"/>
                  </a:lnTo>
                  <a:lnTo>
                    <a:pt x="4200349" y="11749"/>
                  </a:lnTo>
                  <a:lnTo>
                    <a:pt x="4239742" y="15862"/>
                  </a:lnTo>
                  <a:lnTo>
                    <a:pt x="4238726" y="21577"/>
                  </a:lnTo>
                  <a:lnTo>
                    <a:pt x="4239234" y="30848"/>
                  </a:lnTo>
                  <a:lnTo>
                    <a:pt x="4239742" y="34912"/>
                  </a:lnTo>
                  <a:lnTo>
                    <a:pt x="4205973" y="31599"/>
                  </a:lnTo>
                  <a:lnTo>
                    <a:pt x="4169761" y="29003"/>
                  </a:lnTo>
                  <a:lnTo>
                    <a:pt x="4130929" y="27089"/>
                  </a:lnTo>
                  <a:lnTo>
                    <a:pt x="4089299" y="25824"/>
                  </a:lnTo>
                  <a:lnTo>
                    <a:pt x="4044693" y="25173"/>
                  </a:lnTo>
                  <a:lnTo>
                    <a:pt x="3996934" y="25101"/>
                  </a:lnTo>
                  <a:lnTo>
                    <a:pt x="3945844" y="25574"/>
                  </a:lnTo>
                  <a:lnTo>
                    <a:pt x="3891245" y="26558"/>
                  </a:lnTo>
                  <a:lnTo>
                    <a:pt x="3832959" y="28018"/>
                  </a:lnTo>
                  <a:lnTo>
                    <a:pt x="3770809" y="29920"/>
                  </a:lnTo>
                  <a:lnTo>
                    <a:pt x="3704618" y="32229"/>
                  </a:lnTo>
                  <a:lnTo>
                    <a:pt x="3634206" y="34912"/>
                  </a:lnTo>
                  <a:lnTo>
                    <a:pt x="3552812" y="37847"/>
                  </a:lnTo>
                  <a:lnTo>
                    <a:pt x="3481847" y="39862"/>
                  </a:lnTo>
                  <a:lnTo>
                    <a:pt x="3419842" y="41056"/>
                  </a:lnTo>
                  <a:lnTo>
                    <a:pt x="3365332" y="41532"/>
                  </a:lnTo>
                  <a:lnTo>
                    <a:pt x="3316849" y="41389"/>
                  </a:lnTo>
                  <a:lnTo>
                    <a:pt x="3272927" y="40727"/>
                  </a:lnTo>
                  <a:lnTo>
                    <a:pt x="3232098" y="39648"/>
                  </a:lnTo>
                  <a:lnTo>
                    <a:pt x="3192896" y="38252"/>
                  </a:lnTo>
                  <a:lnTo>
                    <a:pt x="3153855" y="36640"/>
                  </a:lnTo>
                  <a:lnTo>
                    <a:pt x="3113506" y="34912"/>
                  </a:lnTo>
                  <a:lnTo>
                    <a:pt x="3080663" y="33937"/>
                  </a:lnTo>
                  <a:lnTo>
                    <a:pt x="3041960" y="33459"/>
                  </a:lnTo>
                  <a:lnTo>
                    <a:pt x="2998230" y="33390"/>
                  </a:lnTo>
                  <a:lnTo>
                    <a:pt x="2950303" y="33645"/>
                  </a:lnTo>
                  <a:lnTo>
                    <a:pt x="2899010" y="34137"/>
                  </a:lnTo>
                  <a:lnTo>
                    <a:pt x="2845184" y="34778"/>
                  </a:lnTo>
                  <a:lnTo>
                    <a:pt x="2789656" y="35483"/>
                  </a:lnTo>
                  <a:lnTo>
                    <a:pt x="2733257" y="36165"/>
                  </a:lnTo>
                  <a:lnTo>
                    <a:pt x="2676818" y="36736"/>
                  </a:lnTo>
                  <a:lnTo>
                    <a:pt x="2621172" y="37111"/>
                  </a:lnTo>
                  <a:lnTo>
                    <a:pt x="2567149" y="37203"/>
                  </a:lnTo>
                  <a:lnTo>
                    <a:pt x="2515580" y="36924"/>
                  </a:lnTo>
                  <a:lnTo>
                    <a:pt x="2467298" y="36190"/>
                  </a:lnTo>
                  <a:lnTo>
                    <a:pt x="2423134" y="34912"/>
                  </a:lnTo>
                  <a:lnTo>
                    <a:pt x="2371166" y="32905"/>
                  </a:lnTo>
                  <a:lnTo>
                    <a:pt x="2321244" y="30975"/>
                  </a:lnTo>
                  <a:lnTo>
                    <a:pt x="2272737" y="29230"/>
                  </a:lnTo>
                  <a:lnTo>
                    <a:pt x="2225016" y="27778"/>
                  </a:lnTo>
                  <a:lnTo>
                    <a:pt x="2177451" y="26728"/>
                  </a:lnTo>
                  <a:lnTo>
                    <a:pt x="2129410" y="26187"/>
                  </a:lnTo>
                  <a:lnTo>
                    <a:pt x="2080263" y="26263"/>
                  </a:lnTo>
                  <a:lnTo>
                    <a:pt x="2029381" y="27066"/>
                  </a:lnTo>
                  <a:lnTo>
                    <a:pt x="1976133" y="28703"/>
                  </a:lnTo>
                  <a:lnTo>
                    <a:pt x="1919888" y="31282"/>
                  </a:lnTo>
                  <a:lnTo>
                    <a:pt x="1860016" y="34912"/>
                  </a:lnTo>
                  <a:lnTo>
                    <a:pt x="1794747" y="38286"/>
                  </a:lnTo>
                  <a:lnTo>
                    <a:pt x="1734697" y="39532"/>
                  </a:lnTo>
                  <a:lnTo>
                    <a:pt x="1679362" y="39168"/>
                  </a:lnTo>
                  <a:lnTo>
                    <a:pt x="1628238" y="37710"/>
                  </a:lnTo>
                  <a:lnTo>
                    <a:pt x="1580822" y="35674"/>
                  </a:lnTo>
                  <a:lnTo>
                    <a:pt x="1536611" y="33577"/>
                  </a:lnTo>
                  <a:lnTo>
                    <a:pt x="1495100" y="31935"/>
                  </a:lnTo>
                  <a:lnTo>
                    <a:pt x="1455786" y="31266"/>
                  </a:lnTo>
                  <a:lnTo>
                    <a:pt x="1418165" y="32086"/>
                  </a:lnTo>
                  <a:lnTo>
                    <a:pt x="1381734" y="34912"/>
                  </a:lnTo>
                  <a:lnTo>
                    <a:pt x="1352303" y="37648"/>
                  </a:lnTo>
                  <a:lnTo>
                    <a:pt x="1319461" y="39738"/>
                  </a:lnTo>
                  <a:lnTo>
                    <a:pt x="1283210" y="41233"/>
                  </a:lnTo>
                  <a:lnTo>
                    <a:pt x="1243554" y="42185"/>
                  </a:lnTo>
                  <a:lnTo>
                    <a:pt x="1200494" y="42646"/>
                  </a:lnTo>
                  <a:lnTo>
                    <a:pt x="1154033" y="42669"/>
                  </a:lnTo>
                  <a:lnTo>
                    <a:pt x="1104173" y="42304"/>
                  </a:lnTo>
                  <a:lnTo>
                    <a:pt x="1050918" y="41606"/>
                  </a:lnTo>
                  <a:lnTo>
                    <a:pt x="994268" y="40624"/>
                  </a:lnTo>
                  <a:lnTo>
                    <a:pt x="934227" y="39412"/>
                  </a:lnTo>
                  <a:lnTo>
                    <a:pt x="870797" y="38021"/>
                  </a:lnTo>
                  <a:lnTo>
                    <a:pt x="803981" y="36504"/>
                  </a:lnTo>
                  <a:lnTo>
                    <a:pt x="733780" y="34912"/>
                  </a:lnTo>
                  <a:lnTo>
                    <a:pt x="670384" y="33260"/>
                  </a:lnTo>
                  <a:lnTo>
                    <a:pt x="612991" y="31379"/>
                  </a:lnTo>
                  <a:lnTo>
                    <a:pt x="560527" y="29390"/>
                  </a:lnTo>
                  <a:lnTo>
                    <a:pt x="511916" y="27414"/>
                  </a:lnTo>
                  <a:lnTo>
                    <a:pt x="466082" y="25571"/>
                  </a:lnTo>
                  <a:lnTo>
                    <a:pt x="421950" y="23981"/>
                  </a:lnTo>
                  <a:lnTo>
                    <a:pt x="378445" y="22767"/>
                  </a:lnTo>
                  <a:lnTo>
                    <a:pt x="334491" y="22049"/>
                  </a:lnTo>
                  <a:lnTo>
                    <a:pt x="289013" y="21947"/>
                  </a:lnTo>
                  <a:lnTo>
                    <a:pt x="240935" y="22582"/>
                  </a:lnTo>
                  <a:lnTo>
                    <a:pt x="189182" y="24075"/>
                  </a:lnTo>
                  <a:lnTo>
                    <a:pt x="132678" y="26547"/>
                  </a:lnTo>
                  <a:lnTo>
                    <a:pt x="70348" y="30119"/>
                  </a:lnTo>
                  <a:lnTo>
                    <a:pt x="1117" y="34912"/>
                  </a:lnTo>
                  <a:lnTo>
                    <a:pt x="76" y="26276"/>
                  </a:lnTo>
                  <a:lnTo>
                    <a:pt x="0" y="21069"/>
                  </a:lnTo>
                  <a:lnTo>
                    <a:pt x="1117" y="15862"/>
                  </a:lnTo>
                  <a:close/>
                </a:path>
              </a:pathLst>
            </a:custGeom>
            <a:noFill/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7"/>
          <p:cNvSpPr txBox="1"/>
          <p:nvPr/>
        </p:nvSpPr>
        <p:spPr>
          <a:xfrm>
            <a:off x="725982" y="2009183"/>
            <a:ext cx="3818254" cy="4838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0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Target Audiences: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15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Citizens and more fashionable people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Shot Location: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On the walking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(somewhere around Pearls Bubble Tea)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8153434" y="9525"/>
            <a:ext cx="4048091" cy="685799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8"/>
          <p:cNvGrpSpPr/>
          <p:nvPr/>
        </p:nvGrpSpPr>
        <p:grpSpPr>
          <a:xfrm>
            <a:off x="800568" y="1495590"/>
            <a:ext cx="10517505" cy="42638"/>
            <a:chOff x="846670" y="1710016"/>
            <a:chExt cx="10517505" cy="42638"/>
          </a:xfrm>
        </p:grpSpPr>
        <p:sp>
          <p:nvSpPr>
            <p:cNvPr id="134" name="Google Shape;134;p8"/>
            <p:cNvSpPr/>
            <p:nvPr/>
          </p:nvSpPr>
          <p:spPr>
            <a:xfrm>
              <a:off x="846670" y="1710109"/>
              <a:ext cx="10517505" cy="42545"/>
            </a:xfrm>
            <a:custGeom>
              <a:rect b="b" l="l" r="r" t="t"/>
              <a:pathLst>
                <a:path extrusionOk="0" h="42544" w="10517505">
                  <a:moveTo>
                    <a:pt x="2303021" y="27686"/>
                  </a:moveTo>
                  <a:lnTo>
                    <a:pt x="1284892" y="27686"/>
                  </a:lnTo>
                  <a:lnTo>
                    <a:pt x="1334247" y="28193"/>
                  </a:lnTo>
                  <a:lnTo>
                    <a:pt x="1396152" y="29844"/>
                  </a:lnTo>
                  <a:lnTo>
                    <a:pt x="1536201" y="35813"/>
                  </a:lnTo>
                  <a:lnTo>
                    <a:pt x="1662168" y="39624"/>
                  </a:lnTo>
                  <a:lnTo>
                    <a:pt x="1844667" y="42163"/>
                  </a:lnTo>
                  <a:lnTo>
                    <a:pt x="1902032" y="42163"/>
                  </a:lnTo>
                  <a:lnTo>
                    <a:pt x="2008939" y="41401"/>
                  </a:lnTo>
                  <a:lnTo>
                    <a:pt x="2102502" y="39369"/>
                  </a:lnTo>
                  <a:lnTo>
                    <a:pt x="2179227" y="36449"/>
                  </a:lnTo>
                  <a:lnTo>
                    <a:pt x="2235619" y="33019"/>
                  </a:lnTo>
                  <a:lnTo>
                    <a:pt x="2303021" y="27686"/>
                  </a:lnTo>
                  <a:close/>
                </a:path>
                <a:path extrusionOk="0" h="42544" w="10517505">
                  <a:moveTo>
                    <a:pt x="4999745" y="32638"/>
                  </a:moveTo>
                  <a:lnTo>
                    <a:pt x="4586562" y="32638"/>
                  </a:lnTo>
                  <a:lnTo>
                    <a:pt x="4628177" y="33781"/>
                  </a:lnTo>
                  <a:lnTo>
                    <a:pt x="4773075" y="40512"/>
                  </a:lnTo>
                  <a:lnTo>
                    <a:pt x="4826531" y="41655"/>
                  </a:lnTo>
                  <a:lnTo>
                    <a:pt x="4881804" y="41275"/>
                  </a:lnTo>
                  <a:lnTo>
                    <a:pt x="4938434" y="38608"/>
                  </a:lnTo>
                  <a:lnTo>
                    <a:pt x="4999745" y="32638"/>
                  </a:lnTo>
                  <a:close/>
                </a:path>
                <a:path extrusionOk="0" h="42544" w="10517505">
                  <a:moveTo>
                    <a:pt x="8833161" y="26035"/>
                  </a:moveTo>
                  <a:lnTo>
                    <a:pt x="7955373" y="26035"/>
                  </a:lnTo>
                  <a:lnTo>
                    <a:pt x="8006153" y="26542"/>
                  </a:lnTo>
                  <a:lnTo>
                    <a:pt x="8053955" y="28701"/>
                  </a:lnTo>
                  <a:lnTo>
                    <a:pt x="8133045" y="36575"/>
                  </a:lnTo>
                  <a:lnTo>
                    <a:pt x="8173274" y="39115"/>
                  </a:lnTo>
                  <a:lnTo>
                    <a:pt x="8218104" y="40639"/>
                  </a:lnTo>
                  <a:lnTo>
                    <a:pt x="8266887" y="41401"/>
                  </a:lnTo>
                  <a:lnTo>
                    <a:pt x="8318973" y="41401"/>
                  </a:lnTo>
                  <a:lnTo>
                    <a:pt x="8776764" y="31241"/>
                  </a:lnTo>
                  <a:lnTo>
                    <a:pt x="9805130" y="30734"/>
                  </a:lnTo>
                  <a:lnTo>
                    <a:pt x="9816431" y="30225"/>
                  </a:lnTo>
                  <a:lnTo>
                    <a:pt x="9876534" y="28448"/>
                  </a:lnTo>
                  <a:lnTo>
                    <a:pt x="9934681" y="27559"/>
                  </a:lnTo>
                  <a:lnTo>
                    <a:pt x="10516908" y="27431"/>
                  </a:lnTo>
                  <a:lnTo>
                    <a:pt x="10516897" y="27050"/>
                  </a:lnTo>
                  <a:lnTo>
                    <a:pt x="8928425" y="27050"/>
                  </a:lnTo>
                  <a:lnTo>
                    <a:pt x="8880482" y="26797"/>
                  </a:lnTo>
                  <a:lnTo>
                    <a:pt x="8833161" y="26035"/>
                  </a:lnTo>
                  <a:close/>
                </a:path>
                <a:path extrusionOk="0" h="42544" w="10517505">
                  <a:moveTo>
                    <a:pt x="1054" y="13969"/>
                  </a:moveTo>
                  <a:lnTo>
                    <a:pt x="124" y="20700"/>
                  </a:lnTo>
                  <a:lnTo>
                    <a:pt x="0" y="22478"/>
                  </a:lnTo>
                  <a:lnTo>
                    <a:pt x="1054" y="33019"/>
                  </a:lnTo>
                  <a:lnTo>
                    <a:pt x="140821" y="37846"/>
                  </a:lnTo>
                  <a:lnTo>
                    <a:pt x="265231" y="40259"/>
                  </a:lnTo>
                  <a:lnTo>
                    <a:pt x="322254" y="40639"/>
                  </a:lnTo>
                  <a:lnTo>
                    <a:pt x="376130" y="40639"/>
                  </a:lnTo>
                  <a:lnTo>
                    <a:pt x="521191" y="38608"/>
                  </a:lnTo>
                  <a:lnTo>
                    <a:pt x="792376" y="28828"/>
                  </a:lnTo>
                  <a:lnTo>
                    <a:pt x="831275" y="27939"/>
                  </a:lnTo>
                  <a:lnTo>
                    <a:pt x="1265175" y="27939"/>
                  </a:lnTo>
                  <a:lnTo>
                    <a:pt x="1284892" y="27686"/>
                  </a:lnTo>
                  <a:lnTo>
                    <a:pt x="2303021" y="27686"/>
                  </a:lnTo>
                  <a:lnTo>
                    <a:pt x="2316624" y="26669"/>
                  </a:lnTo>
                  <a:lnTo>
                    <a:pt x="2352601" y="25146"/>
                  </a:lnTo>
                  <a:lnTo>
                    <a:pt x="5109320" y="24764"/>
                  </a:lnTo>
                  <a:lnTo>
                    <a:pt x="5138459" y="23622"/>
                  </a:lnTo>
                  <a:lnTo>
                    <a:pt x="5152150" y="23367"/>
                  </a:lnTo>
                  <a:lnTo>
                    <a:pt x="303538" y="23367"/>
                  </a:lnTo>
                  <a:lnTo>
                    <a:pt x="258922" y="22987"/>
                  </a:lnTo>
                  <a:lnTo>
                    <a:pt x="166077" y="20700"/>
                  </a:lnTo>
                  <a:lnTo>
                    <a:pt x="1054" y="13969"/>
                  </a:lnTo>
                  <a:close/>
                </a:path>
                <a:path extrusionOk="0" h="42544" w="10517505">
                  <a:moveTo>
                    <a:pt x="6247164" y="26486"/>
                  </a:moveTo>
                  <a:lnTo>
                    <a:pt x="6259882" y="27177"/>
                  </a:lnTo>
                  <a:lnTo>
                    <a:pt x="6384678" y="36322"/>
                  </a:lnTo>
                  <a:lnTo>
                    <a:pt x="6435346" y="38480"/>
                  </a:lnTo>
                  <a:lnTo>
                    <a:pt x="6488089" y="39877"/>
                  </a:lnTo>
                  <a:lnTo>
                    <a:pt x="6542291" y="40386"/>
                  </a:lnTo>
                  <a:lnTo>
                    <a:pt x="6652601" y="39750"/>
                  </a:lnTo>
                  <a:lnTo>
                    <a:pt x="6954366" y="33400"/>
                  </a:lnTo>
                  <a:lnTo>
                    <a:pt x="7046273" y="32258"/>
                  </a:lnTo>
                  <a:lnTo>
                    <a:pt x="7096066" y="30352"/>
                  </a:lnTo>
                  <a:lnTo>
                    <a:pt x="7168905" y="26669"/>
                  </a:lnTo>
                  <a:lnTo>
                    <a:pt x="6263800" y="26669"/>
                  </a:lnTo>
                  <a:lnTo>
                    <a:pt x="6247164" y="26486"/>
                  </a:lnTo>
                  <a:close/>
                </a:path>
                <a:path extrusionOk="0" h="42544" w="10517505">
                  <a:moveTo>
                    <a:pt x="9757098" y="32892"/>
                  </a:moveTo>
                  <a:lnTo>
                    <a:pt x="9434099" y="32892"/>
                  </a:lnTo>
                  <a:lnTo>
                    <a:pt x="9450260" y="33909"/>
                  </a:lnTo>
                  <a:lnTo>
                    <a:pt x="9465079" y="35687"/>
                  </a:lnTo>
                  <a:lnTo>
                    <a:pt x="9482636" y="37464"/>
                  </a:lnTo>
                  <a:lnTo>
                    <a:pt x="9507010" y="39115"/>
                  </a:lnTo>
                  <a:lnTo>
                    <a:pt x="9542281" y="39877"/>
                  </a:lnTo>
                  <a:lnTo>
                    <a:pt x="9592529" y="39497"/>
                  </a:lnTo>
                  <a:lnTo>
                    <a:pt x="9661833" y="37337"/>
                  </a:lnTo>
                  <a:lnTo>
                    <a:pt x="9757098" y="32892"/>
                  </a:lnTo>
                  <a:close/>
                </a:path>
                <a:path extrusionOk="0" h="42544" w="10517505">
                  <a:moveTo>
                    <a:pt x="6094286" y="22351"/>
                  </a:moveTo>
                  <a:lnTo>
                    <a:pt x="5249943" y="22351"/>
                  </a:lnTo>
                  <a:lnTo>
                    <a:pt x="5307609" y="22733"/>
                  </a:lnTo>
                  <a:lnTo>
                    <a:pt x="5365215" y="23749"/>
                  </a:lnTo>
                  <a:lnTo>
                    <a:pt x="5814492" y="38480"/>
                  </a:lnTo>
                  <a:lnTo>
                    <a:pt x="5861448" y="39242"/>
                  </a:lnTo>
                  <a:lnTo>
                    <a:pt x="5906554" y="38735"/>
                  </a:lnTo>
                  <a:lnTo>
                    <a:pt x="5950742" y="36829"/>
                  </a:lnTo>
                  <a:lnTo>
                    <a:pt x="5994946" y="33019"/>
                  </a:lnTo>
                  <a:lnTo>
                    <a:pt x="6036030" y="28575"/>
                  </a:lnTo>
                  <a:lnTo>
                    <a:pt x="6072941" y="25146"/>
                  </a:lnTo>
                  <a:lnTo>
                    <a:pt x="6109729" y="23113"/>
                  </a:lnTo>
                  <a:lnTo>
                    <a:pt x="6111701" y="23083"/>
                  </a:lnTo>
                  <a:lnTo>
                    <a:pt x="6094286" y="22351"/>
                  </a:lnTo>
                  <a:close/>
                </a:path>
                <a:path extrusionOk="0" h="42544" w="10517505">
                  <a:moveTo>
                    <a:pt x="8732837" y="22987"/>
                  </a:moveTo>
                  <a:lnTo>
                    <a:pt x="7285830" y="22987"/>
                  </a:lnTo>
                  <a:lnTo>
                    <a:pt x="7334949" y="24002"/>
                  </a:lnTo>
                  <a:lnTo>
                    <a:pt x="7386350" y="27177"/>
                  </a:lnTo>
                  <a:lnTo>
                    <a:pt x="7482138" y="37084"/>
                  </a:lnTo>
                  <a:lnTo>
                    <a:pt x="7527596" y="38988"/>
                  </a:lnTo>
                  <a:lnTo>
                    <a:pt x="7576500" y="39242"/>
                  </a:lnTo>
                  <a:lnTo>
                    <a:pt x="7628137" y="38226"/>
                  </a:lnTo>
                  <a:lnTo>
                    <a:pt x="7681792" y="36322"/>
                  </a:lnTo>
                  <a:lnTo>
                    <a:pt x="7847735" y="28701"/>
                  </a:lnTo>
                  <a:lnTo>
                    <a:pt x="7902329" y="26924"/>
                  </a:lnTo>
                  <a:lnTo>
                    <a:pt x="7955373" y="26035"/>
                  </a:lnTo>
                  <a:lnTo>
                    <a:pt x="8833161" y="26035"/>
                  </a:lnTo>
                  <a:lnTo>
                    <a:pt x="8739146" y="23240"/>
                  </a:lnTo>
                  <a:lnTo>
                    <a:pt x="8732837" y="22987"/>
                  </a:lnTo>
                  <a:close/>
                </a:path>
                <a:path extrusionOk="0" h="42544" w="10517505">
                  <a:moveTo>
                    <a:pt x="9805130" y="30734"/>
                  </a:moveTo>
                  <a:lnTo>
                    <a:pt x="8878845" y="30734"/>
                  </a:lnTo>
                  <a:lnTo>
                    <a:pt x="8924464" y="31496"/>
                  </a:lnTo>
                  <a:lnTo>
                    <a:pt x="9036127" y="36194"/>
                  </a:lnTo>
                  <a:lnTo>
                    <a:pt x="9101538" y="37973"/>
                  </a:lnTo>
                  <a:lnTo>
                    <a:pt x="9161789" y="38735"/>
                  </a:lnTo>
                  <a:lnTo>
                    <a:pt x="9216839" y="38608"/>
                  </a:lnTo>
                  <a:lnTo>
                    <a:pt x="9266642" y="37846"/>
                  </a:lnTo>
                  <a:lnTo>
                    <a:pt x="9350335" y="35433"/>
                  </a:lnTo>
                  <a:lnTo>
                    <a:pt x="9412516" y="33019"/>
                  </a:lnTo>
                  <a:lnTo>
                    <a:pt x="9757098" y="32892"/>
                  </a:lnTo>
                  <a:lnTo>
                    <a:pt x="9805130" y="30734"/>
                  </a:lnTo>
                  <a:close/>
                </a:path>
                <a:path extrusionOk="0" h="42544" w="10517505">
                  <a:moveTo>
                    <a:pt x="5109320" y="24764"/>
                  </a:moveTo>
                  <a:lnTo>
                    <a:pt x="2391906" y="24764"/>
                  </a:lnTo>
                  <a:lnTo>
                    <a:pt x="2439298" y="25780"/>
                  </a:lnTo>
                  <a:lnTo>
                    <a:pt x="2499535" y="28448"/>
                  </a:lnTo>
                  <a:lnTo>
                    <a:pt x="2620389" y="35305"/>
                  </a:lnTo>
                  <a:lnTo>
                    <a:pt x="2666740" y="36829"/>
                  </a:lnTo>
                  <a:lnTo>
                    <a:pt x="2715916" y="37846"/>
                  </a:lnTo>
                  <a:lnTo>
                    <a:pt x="2820693" y="38353"/>
                  </a:lnTo>
                  <a:lnTo>
                    <a:pt x="3296672" y="32892"/>
                  </a:lnTo>
                  <a:lnTo>
                    <a:pt x="3462559" y="32892"/>
                  </a:lnTo>
                  <a:lnTo>
                    <a:pt x="3521304" y="31876"/>
                  </a:lnTo>
                  <a:lnTo>
                    <a:pt x="5009829" y="31623"/>
                  </a:lnTo>
                  <a:lnTo>
                    <a:pt x="5038822" y="28701"/>
                  </a:lnTo>
                  <a:lnTo>
                    <a:pt x="5086656" y="25653"/>
                  </a:lnTo>
                  <a:lnTo>
                    <a:pt x="5109320" y="24764"/>
                  </a:lnTo>
                  <a:close/>
                </a:path>
                <a:path extrusionOk="0" h="42544" w="10517505">
                  <a:moveTo>
                    <a:pt x="5009829" y="31623"/>
                  </a:moveTo>
                  <a:lnTo>
                    <a:pt x="3610259" y="31623"/>
                  </a:lnTo>
                  <a:lnTo>
                    <a:pt x="4239354" y="36067"/>
                  </a:lnTo>
                  <a:lnTo>
                    <a:pt x="4291899" y="36067"/>
                  </a:lnTo>
                  <a:lnTo>
                    <a:pt x="4464398" y="35051"/>
                  </a:lnTo>
                  <a:lnTo>
                    <a:pt x="4525461" y="33781"/>
                  </a:lnTo>
                  <a:lnTo>
                    <a:pt x="4549051" y="33019"/>
                  </a:lnTo>
                  <a:lnTo>
                    <a:pt x="4586562" y="32638"/>
                  </a:lnTo>
                  <a:lnTo>
                    <a:pt x="4999745" y="32638"/>
                  </a:lnTo>
                  <a:lnTo>
                    <a:pt x="5009829" y="31623"/>
                  </a:lnTo>
                  <a:close/>
                </a:path>
                <a:path extrusionOk="0" h="42544" w="10517505">
                  <a:moveTo>
                    <a:pt x="10516908" y="27431"/>
                  </a:moveTo>
                  <a:lnTo>
                    <a:pt x="9990973" y="27431"/>
                  </a:lnTo>
                  <a:lnTo>
                    <a:pt x="10045512" y="27812"/>
                  </a:lnTo>
                  <a:lnTo>
                    <a:pt x="10295434" y="33909"/>
                  </a:lnTo>
                  <a:lnTo>
                    <a:pt x="10386659" y="35433"/>
                  </a:lnTo>
                  <a:lnTo>
                    <a:pt x="10430803" y="35305"/>
                  </a:lnTo>
                  <a:lnTo>
                    <a:pt x="10474100" y="34671"/>
                  </a:lnTo>
                  <a:lnTo>
                    <a:pt x="10516654" y="33019"/>
                  </a:lnTo>
                  <a:lnTo>
                    <a:pt x="10516908" y="27431"/>
                  </a:lnTo>
                  <a:close/>
                </a:path>
                <a:path extrusionOk="0" h="42544" w="10517505">
                  <a:moveTo>
                    <a:pt x="1265175" y="27939"/>
                  </a:moveTo>
                  <a:lnTo>
                    <a:pt x="868141" y="27939"/>
                  </a:lnTo>
                  <a:lnTo>
                    <a:pt x="908952" y="28701"/>
                  </a:lnTo>
                  <a:lnTo>
                    <a:pt x="1026325" y="33019"/>
                  </a:lnTo>
                  <a:lnTo>
                    <a:pt x="1069939" y="34289"/>
                  </a:lnTo>
                  <a:lnTo>
                    <a:pt x="1105067" y="34416"/>
                  </a:lnTo>
                  <a:lnTo>
                    <a:pt x="1134339" y="33781"/>
                  </a:lnTo>
                  <a:lnTo>
                    <a:pt x="1213315" y="29337"/>
                  </a:lnTo>
                  <a:lnTo>
                    <a:pt x="1245457" y="28193"/>
                  </a:lnTo>
                  <a:lnTo>
                    <a:pt x="1265175" y="27939"/>
                  </a:lnTo>
                  <a:close/>
                </a:path>
                <a:path extrusionOk="0" h="42544" w="10517505">
                  <a:moveTo>
                    <a:pt x="3462559" y="32892"/>
                  </a:moveTo>
                  <a:lnTo>
                    <a:pt x="3296672" y="32892"/>
                  </a:lnTo>
                  <a:lnTo>
                    <a:pt x="3410153" y="33400"/>
                  </a:lnTo>
                  <a:lnTo>
                    <a:pt x="3462559" y="32892"/>
                  </a:lnTo>
                  <a:close/>
                </a:path>
                <a:path extrusionOk="0" h="42544" w="10517505">
                  <a:moveTo>
                    <a:pt x="9632187" y="0"/>
                  </a:moveTo>
                  <a:lnTo>
                    <a:pt x="9581073" y="762"/>
                  </a:lnTo>
                  <a:lnTo>
                    <a:pt x="9523890" y="2412"/>
                  </a:lnTo>
                  <a:lnTo>
                    <a:pt x="9459781" y="5079"/>
                  </a:lnTo>
                  <a:lnTo>
                    <a:pt x="9246421" y="17779"/>
                  </a:lnTo>
                  <a:lnTo>
                    <a:pt x="9132584" y="23240"/>
                  </a:lnTo>
                  <a:lnTo>
                    <a:pt x="9027409" y="26288"/>
                  </a:lnTo>
                  <a:lnTo>
                    <a:pt x="8977298" y="26924"/>
                  </a:lnTo>
                  <a:lnTo>
                    <a:pt x="8928425" y="27050"/>
                  </a:lnTo>
                  <a:lnTo>
                    <a:pt x="10516897" y="27050"/>
                  </a:lnTo>
                  <a:lnTo>
                    <a:pt x="10516726" y="20700"/>
                  </a:lnTo>
                  <a:lnTo>
                    <a:pt x="10032022" y="20700"/>
                  </a:lnTo>
                  <a:lnTo>
                    <a:pt x="9979288" y="20447"/>
                  </a:lnTo>
                  <a:lnTo>
                    <a:pt x="9931995" y="19303"/>
                  </a:lnTo>
                  <a:lnTo>
                    <a:pt x="9891567" y="17144"/>
                  </a:lnTo>
                  <a:lnTo>
                    <a:pt x="9859429" y="13969"/>
                  </a:lnTo>
                  <a:lnTo>
                    <a:pt x="9826728" y="9778"/>
                  </a:lnTo>
                  <a:lnTo>
                    <a:pt x="9793100" y="6223"/>
                  </a:lnTo>
                  <a:lnTo>
                    <a:pt x="9757690" y="3555"/>
                  </a:lnTo>
                  <a:lnTo>
                    <a:pt x="9719639" y="1524"/>
                  </a:lnTo>
                  <a:lnTo>
                    <a:pt x="9678090" y="380"/>
                  </a:lnTo>
                  <a:lnTo>
                    <a:pt x="9632187" y="0"/>
                  </a:lnTo>
                  <a:close/>
                </a:path>
                <a:path extrusionOk="0" h="42544" w="10517505">
                  <a:moveTo>
                    <a:pt x="6906585" y="2921"/>
                  </a:moveTo>
                  <a:lnTo>
                    <a:pt x="6809217" y="3428"/>
                  </a:lnTo>
                  <a:lnTo>
                    <a:pt x="6713820" y="5841"/>
                  </a:lnTo>
                  <a:lnTo>
                    <a:pt x="6666701" y="8000"/>
                  </a:lnTo>
                  <a:lnTo>
                    <a:pt x="6619883" y="10667"/>
                  </a:lnTo>
                  <a:lnTo>
                    <a:pt x="6514586" y="18287"/>
                  </a:lnTo>
                  <a:lnTo>
                    <a:pt x="6459575" y="21716"/>
                  </a:lnTo>
                  <a:lnTo>
                    <a:pt x="6407631" y="24129"/>
                  </a:lnTo>
                  <a:lnTo>
                    <a:pt x="6358114" y="25780"/>
                  </a:lnTo>
                  <a:lnTo>
                    <a:pt x="6310383" y="26542"/>
                  </a:lnTo>
                  <a:lnTo>
                    <a:pt x="6263800" y="26669"/>
                  </a:lnTo>
                  <a:lnTo>
                    <a:pt x="7168905" y="26669"/>
                  </a:lnTo>
                  <a:lnTo>
                    <a:pt x="7191218" y="25526"/>
                  </a:lnTo>
                  <a:lnTo>
                    <a:pt x="7238188" y="23749"/>
                  </a:lnTo>
                  <a:lnTo>
                    <a:pt x="7285830" y="22987"/>
                  </a:lnTo>
                  <a:lnTo>
                    <a:pt x="8732837" y="22987"/>
                  </a:lnTo>
                  <a:lnTo>
                    <a:pt x="8580751" y="15875"/>
                  </a:lnTo>
                  <a:lnTo>
                    <a:pt x="7598317" y="15875"/>
                  </a:lnTo>
                  <a:lnTo>
                    <a:pt x="6956168" y="3301"/>
                  </a:lnTo>
                  <a:lnTo>
                    <a:pt x="6906585" y="2921"/>
                  </a:lnTo>
                  <a:close/>
                </a:path>
                <a:path extrusionOk="0" h="42544" w="10517505">
                  <a:moveTo>
                    <a:pt x="6150447" y="22478"/>
                  </a:moveTo>
                  <a:lnTo>
                    <a:pt x="6111701" y="23083"/>
                  </a:lnTo>
                  <a:lnTo>
                    <a:pt x="6171514" y="25146"/>
                  </a:lnTo>
                  <a:lnTo>
                    <a:pt x="6217723" y="26162"/>
                  </a:lnTo>
                  <a:lnTo>
                    <a:pt x="6247164" y="26486"/>
                  </a:lnTo>
                  <a:lnTo>
                    <a:pt x="6199147" y="23875"/>
                  </a:lnTo>
                  <a:lnTo>
                    <a:pt x="6150447" y="22478"/>
                  </a:lnTo>
                  <a:close/>
                </a:path>
                <a:path extrusionOk="0" h="42544" w="10517505">
                  <a:moveTo>
                    <a:pt x="738285" y="4572"/>
                  </a:moveTo>
                  <a:lnTo>
                    <a:pt x="693855" y="5714"/>
                  </a:lnTo>
                  <a:lnTo>
                    <a:pt x="634302" y="8762"/>
                  </a:lnTo>
                  <a:lnTo>
                    <a:pt x="495957" y="17525"/>
                  </a:lnTo>
                  <a:lnTo>
                    <a:pt x="443530" y="20192"/>
                  </a:lnTo>
                  <a:lnTo>
                    <a:pt x="394727" y="21971"/>
                  </a:lnTo>
                  <a:lnTo>
                    <a:pt x="348435" y="22987"/>
                  </a:lnTo>
                  <a:lnTo>
                    <a:pt x="303538" y="23367"/>
                  </a:lnTo>
                  <a:lnTo>
                    <a:pt x="5152150" y="23367"/>
                  </a:lnTo>
                  <a:lnTo>
                    <a:pt x="5193223" y="22605"/>
                  </a:lnTo>
                  <a:lnTo>
                    <a:pt x="6094286" y="22351"/>
                  </a:lnTo>
                  <a:lnTo>
                    <a:pt x="6062125" y="20954"/>
                  </a:lnTo>
                  <a:lnTo>
                    <a:pt x="3122758" y="20954"/>
                  </a:lnTo>
                  <a:lnTo>
                    <a:pt x="3030100" y="20447"/>
                  </a:lnTo>
                  <a:lnTo>
                    <a:pt x="3005504" y="20065"/>
                  </a:lnTo>
                  <a:lnTo>
                    <a:pt x="2018625" y="20065"/>
                  </a:lnTo>
                  <a:lnTo>
                    <a:pt x="1852531" y="16763"/>
                  </a:lnTo>
                  <a:lnTo>
                    <a:pt x="989214" y="16763"/>
                  </a:lnTo>
                  <a:lnTo>
                    <a:pt x="952654" y="16255"/>
                  </a:lnTo>
                  <a:lnTo>
                    <a:pt x="921054" y="15366"/>
                  </a:lnTo>
                  <a:lnTo>
                    <a:pt x="894880" y="13969"/>
                  </a:lnTo>
                  <a:lnTo>
                    <a:pt x="807798" y="6985"/>
                  </a:lnTo>
                  <a:lnTo>
                    <a:pt x="774098" y="5079"/>
                  </a:lnTo>
                  <a:lnTo>
                    <a:pt x="738285" y="4572"/>
                  </a:lnTo>
                  <a:close/>
                </a:path>
                <a:path extrusionOk="0" h="42544" w="10517505">
                  <a:moveTo>
                    <a:pt x="4028702" y="10922"/>
                  </a:moveTo>
                  <a:lnTo>
                    <a:pt x="4004365" y="10922"/>
                  </a:lnTo>
                  <a:lnTo>
                    <a:pt x="3173918" y="20954"/>
                  </a:lnTo>
                  <a:lnTo>
                    <a:pt x="6062125" y="20954"/>
                  </a:lnTo>
                  <a:lnTo>
                    <a:pt x="6039704" y="19938"/>
                  </a:lnTo>
                  <a:lnTo>
                    <a:pt x="4703458" y="19938"/>
                  </a:lnTo>
                  <a:lnTo>
                    <a:pt x="4119341" y="12953"/>
                  </a:lnTo>
                  <a:lnTo>
                    <a:pt x="4064755" y="11429"/>
                  </a:lnTo>
                  <a:lnTo>
                    <a:pt x="4028702" y="10922"/>
                  </a:lnTo>
                  <a:close/>
                </a:path>
                <a:path extrusionOk="0" h="42544" w="10517505">
                  <a:moveTo>
                    <a:pt x="10478996" y="13715"/>
                  </a:moveTo>
                  <a:lnTo>
                    <a:pt x="10433969" y="14097"/>
                  </a:lnTo>
                  <a:lnTo>
                    <a:pt x="10148123" y="19685"/>
                  </a:lnTo>
                  <a:lnTo>
                    <a:pt x="10032022" y="20700"/>
                  </a:lnTo>
                  <a:lnTo>
                    <a:pt x="10516726" y="20700"/>
                  </a:lnTo>
                  <a:lnTo>
                    <a:pt x="10516654" y="13969"/>
                  </a:lnTo>
                  <a:lnTo>
                    <a:pt x="10478996" y="13715"/>
                  </a:lnTo>
                  <a:close/>
                </a:path>
                <a:path extrusionOk="0" h="42544" w="10517505">
                  <a:moveTo>
                    <a:pt x="2697758" y="7238"/>
                  </a:moveTo>
                  <a:lnTo>
                    <a:pt x="2646864" y="7238"/>
                  </a:lnTo>
                  <a:lnTo>
                    <a:pt x="2593688" y="7747"/>
                  </a:lnTo>
                  <a:lnTo>
                    <a:pt x="2102180" y="19685"/>
                  </a:lnTo>
                  <a:lnTo>
                    <a:pt x="2062383" y="20065"/>
                  </a:lnTo>
                  <a:lnTo>
                    <a:pt x="3005504" y="20065"/>
                  </a:lnTo>
                  <a:lnTo>
                    <a:pt x="2952003" y="18923"/>
                  </a:lnTo>
                  <a:lnTo>
                    <a:pt x="2919043" y="17652"/>
                  </a:lnTo>
                  <a:lnTo>
                    <a:pt x="2890476" y="16001"/>
                  </a:lnTo>
                  <a:lnTo>
                    <a:pt x="2830768" y="11049"/>
                  </a:lnTo>
                  <a:lnTo>
                    <a:pt x="2790308" y="9016"/>
                  </a:lnTo>
                  <a:lnTo>
                    <a:pt x="2745772" y="7747"/>
                  </a:lnTo>
                  <a:lnTo>
                    <a:pt x="2697758" y="7238"/>
                  </a:lnTo>
                  <a:close/>
                </a:path>
                <a:path extrusionOk="0" h="42544" w="10517505">
                  <a:moveTo>
                    <a:pt x="5530372" y="4825"/>
                  </a:moveTo>
                  <a:lnTo>
                    <a:pt x="5478766" y="4825"/>
                  </a:lnTo>
                  <a:lnTo>
                    <a:pt x="5266875" y="7365"/>
                  </a:lnTo>
                  <a:lnTo>
                    <a:pt x="4992722" y="15875"/>
                  </a:lnTo>
                  <a:lnTo>
                    <a:pt x="4878005" y="18541"/>
                  </a:lnTo>
                  <a:lnTo>
                    <a:pt x="4703458" y="19938"/>
                  </a:lnTo>
                  <a:lnTo>
                    <a:pt x="6039704" y="19938"/>
                  </a:lnTo>
                  <a:lnTo>
                    <a:pt x="5824848" y="10160"/>
                  </a:lnTo>
                  <a:lnTo>
                    <a:pt x="5681147" y="6350"/>
                  </a:lnTo>
                  <a:lnTo>
                    <a:pt x="5530372" y="4825"/>
                  </a:lnTo>
                  <a:close/>
                </a:path>
                <a:path extrusionOk="0" h="42544" w="10517505">
                  <a:moveTo>
                    <a:pt x="1525703" y="10794"/>
                  </a:moveTo>
                  <a:lnTo>
                    <a:pt x="989214" y="16763"/>
                  </a:lnTo>
                  <a:lnTo>
                    <a:pt x="1852531" y="16763"/>
                  </a:lnTo>
                  <a:lnTo>
                    <a:pt x="1705066" y="12446"/>
                  </a:lnTo>
                  <a:lnTo>
                    <a:pt x="1586245" y="10922"/>
                  </a:lnTo>
                  <a:lnTo>
                    <a:pt x="1525703" y="10794"/>
                  </a:lnTo>
                  <a:close/>
                </a:path>
                <a:path extrusionOk="0" h="42544" w="10517505">
                  <a:moveTo>
                    <a:pt x="7917786" y="12191"/>
                  </a:moveTo>
                  <a:lnTo>
                    <a:pt x="7882082" y="12318"/>
                  </a:lnTo>
                  <a:lnTo>
                    <a:pt x="7661472" y="15875"/>
                  </a:lnTo>
                  <a:lnTo>
                    <a:pt x="8580751" y="15875"/>
                  </a:lnTo>
                  <a:lnTo>
                    <a:pt x="8566442" y="15112"/>
                  </a:lnTo>
                  <a:lnTo>
                    <a:pt x="8033362" y="15112"/>
                  </a:lnTo>
                  <a:lnTo>
                    <a:pt x="7954223" y="12700"/>
                  </a:lnTo>
                  <a:lnTo>
                    <a:pt x="7917786" y="12191"/>
                  </a:lnTo>
                  <a:close/>
                </a:path>
                <a:path extrusionOk="0" h="42544" w="10517505">
                  <a:moveTo>
                    <a:pt x="8358257" y="8889"/>
                  </a:moveTo>
                  <a:lnTo>
                    <a:pt x="8304175" y="9398"/>
                  </a:lnTo>
                  <a:lnTo>
                    <a:pt x="8116454" y="14477"/>
                  </a:lnTo>
                  <a:lnTo>
                    <a:pt x="8074392" y="15112"/>
                  </a:lnTo>
                  <a:lnTo>
                    <a:pt x="8566442" y="15112"/>
                  </a:lnTo>
                  <a:lnTo>
                    <a:pt x="8478202" y="10922"/>
                  </a:lnTo>
                  <a:lnTo>
                    <a:pt x="8416114" y="9398"/>
                  </a:lnTo>
                  <a:lnTo>
                    <a:pt x="8358257" y="8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847725" y="1710016"/>
              <a:ext cx="10516235" cy="42545"/>
            </a:xfrm>
            <a:custGeom>
              <a:rect b="b" l="l" r="r" t="t"/>
              <a:pathLst>
                <a:path extrusionOk="0" h="42544" w="10516235">
                  <a:moveTo>
                    <a:pt x="0" y="14008"/>
                  </a:moveTo>
                  <a:lnTo>
                    <a:pt x="40467" y="11228"/>
                  </a:lnTo>
                  <a:lnTo>
                    <a:pt x="82330" y="9413"/>
                  </a:lnTo>
                  <a:lnTo>
                    <a:pt x="125975" y="8448"/>
                  </a:lnTo>
                  <a:lnTo>
                    <a:pt x="171788" y="8217"/>
                  </a:lnTo>
                  <a:lnTo>
                    <a:pt x="220156" y="8604"/>
                  </a:lnTo>
                  <a:lnTo>
                    <a:pt x="271466" y="9493"/>
                  </a:lnTo>
                  <a:lnTo>
                    <a:pt x="326104" y="10767"/>
                  </a:lnTo>
                  <a:lnTo>
                    <a:pt x="384458" y="12311"/>
                  </a:lnTo>
                  <a:lnTo>
                    <a:pt x="446913" y="14008"/>
                  </a:lnTo>
                  <a:lnTo>
                    <a:pt x="491808" y="14951"/>
                  </a:lnTo>
                  <a:lnTo>
                    <a:pt x="537090" y="15431"/>
                  </a:lnTo>
                  <a:lnTo>
                    <a:pt x="582910" y="15532"/>
                  </a:lnTo>
                  <a:lnTo>
                    <a:pt x="629420" y="15338"/>
                  </a:lnTo>
                  <a:lnTo>
                    <a:pt x="676772" y="14931"/>
                  </a:lnTo>
                  <a:lnTo>
                    <a:pt x="725119" y="14394"/>
                  </a:lnTo>
                  <a:lnTo>
                    <a:pt x="774611" y="13811"/>
                  </a:lnTo>
                  <a:lnTo>
                    <a:pt x="825401" y="13266"/>
                  </a:lnTo>
                  <a:lnTo>
                    <a:pt x="877641" y="12841"/>
                  </a:lnTo>
                  <a:lnTo>
                    <a:pt x="931483" y="12619"/>
                  </a:lnTo>
                  <a:lnTo>
                    <a:pt x="987078" y="12684"/>
                  </a:lnTo>
                  <a:lnTo>
                    <a:pt x="1044579" y="13120"/>
                  </a:lnTo>
                  <a:lnTo>
                    <a:pt x="1104138" y="14008"/>
                  </a:lnTo>
                  <a:lnTo>
                    <a:pt x="1155013" y="14882"/>
                  </a:lnTo>
                  <a:lnTo>
                    <a:pt x="1202982" y="15537"/>
                  </a:lnTo>
                  <a:lnTo>
                    <a:pt x="1248713" y="15995"/>
                  </a:lnTo>
                  <a:lnTo>
                    <a:pt x="1292876" y="16278"/>
                  </a:lnTo>
                  <a:lnTo>
                    <a:pt x="1336138" y="16407"/>
                  </a:lnTo>
                  <a:lnTo>
                    <a:pt x="1379171" y="16404"/>
                  </a:lnTo>
                  <a:lnTo>
                    <a:pt x="1422642" y="16290"/>
                  </a:lnTo>
                  <a:lnTo>
                    <a:pt x="1467222" y="16088"/>
                  </a:lnTo>
                  <a:lnTo>
                    <a:pt x="1513578" y="15819"/>
                  </a:lnTo>
                  <a:lnTo>
                    <a:pt x="1562382" y="15504"/>
                  </a:lnTo>
                  <a:lnTo>
                    <a:pt x="1614301" y="15165"/>
                  </a:lnTo>
                  <a:lnTo>
                    <a:pt x="1670005" y="14825"/>
                  </a:lnTo>
                  <a:lnTo>
                    <a:pt x="1730163" y="14504"/>
                  </a:lnTo>
                  <a:lnTo>
                    <a:pt x="1795444" y="14225"/>
                  </a:lnTo>
                  <a:lnTo>
                    <a:pt x="1866519" y="14008"/>
                  </a:lnTo>
                  <a:lnTo>
                    <a:pt x="1937705" y="13963"/>
                  </a:lnTo>
                  <a:lnTo>
                    <a:pt x="1993625" y="14168"/>
                  </a:lnTo>
                  <a:lnTo>
                    <a:pt x="2036295" y="14563"/>
                  </a:lnTo>
                  <a:lnTo>
                    <a:pt x="2089958" y="15676"/>
                  </a:lnTo>
                  <a:lnTo>
                    <a:pt x="2121524" y="17247"/>
                  </a:lnTo>
                  <a:lnTo>
                    <a:pt x="2127070" y="17501"/>
                  </a:lnTo>
                  <a:lnTo>
                    <a:pt x="2178178" y="15544"/>
                  </a:lnTo>
                  <a:lnTo>
                    <a:pt x="2208276" y="14008"/>
                  </a:lnTo>
                  <a:lnTo>
                    <a:pt x="2272140" y="11729"/>
                  </a:lnTo>
                  <a:lnTo>
                    <a:pt x="2325115" y="11542"/>
                  </a:lnTo>
                  <a:lnTo>
                    <a:pt x="2370725" y="12649"/>
                  </a:lnTo>
                  <a:lnTo>
                    <a:pt x="2412496" y="14248"/>
                  </a:lnTo>
                  <a:lnTo>
                    <a:pt x="2453954" y="15541"/>
                  </a:lnTo>
                  <a:lnTo>
                    <a:pt x="2498624" y="15728"/>
                  </a:lnTo>
                  <a:lnTo>
                    <a:pt x="2550033" y="14008"/>
                  </a:lnTo>
                  <a:lnTo>
                    <a:pt x="2575973" y="12962"/>
                  </a:lnTo>
                  <a:lnTo>
                    <a:pt x="2607402" y="12221"/>
                  </a:lnTo>
                  <a:lnTo>
                    <a:pt x="2643849" y="11751"/>
                  </a:lnTo>
                  <a:lnTo>
                    <a:pt x="2684843" y="11516"/>
                  </a:lnTo>
                  <a:lnTo>
                    <a:pt x="2729915" y="11482"/>
                  </a:lnTo>
                  <a:lnTo>
                    <a:pt x="2778593" y="11613"/>
                  </a:lnTo>
                  <a:lnTo>
                    <a:pt x="2830408" y="11875"/>
                  </a:lnTo>
                  <a:lnTo>
                    <a:pt x="2884889" y="12233"/>
                  </a:lnTo>
                  <a:lnTo>
                    <a:pt x="2941566" y="12651"/>
                  </a:lnTo>
                  <a:lnTo>
                    <a:pt x="2999968" y="13096"/>
                  </a:lnTo>
                  <a:lnTo>
                    <a:pt x="3059624" y="13532"/>
                  </a:lnTo>
                  <a:lnTo>
                    <a:pt x="3120065" y="13924"/>
                  </a:lnTo>
                  <a:lnTo>
                    <a:pt x="3180820" y="14238"/>
                  </a:lnTo>
                  <a:lnTo>
                    <a:pt x="3241418" y="14438"/>
                  </a:lnTo>
                  <a:lnTo>
                    <a:pt x="3301389" y="14490"/>
                  </a:lnTo>
                  <a:lnTo>
                    <a:pt x="3360263" y="14358"/>
                  </a:lnTo>
                  <a:lnTo>
                    <a:pt x="3417570" y="14008"/>
                  </a:lnTo>
                  <a:lnTo>
                    <a:pt x="3488842" y="13413"/>
                  </a:lnTo>
                  <a:lnTo>
                    <a:pt x="3555460" y="12867"/>
                  </a:lnTo>
                  <a:lnTo>
                    <a:pt x="3617751" y="12385"/>
                  </a:lnTo>
                  <a:lnTo>
                    <a:pt x="3676043" y="11979"/>
                  </a:lnTo>
                  <a:lnTo>
                    <a:pt x="3730663" y="11663"/>
                  </a:lnTo>
                  <a:lnTo>
                    <a:pt x="3781940" y="11452"/>
                  </a:lnTo>
                  <a:lnTo>
                    <a:pt x="3830202" y="11357"/>
                  </a:lnTo>
                  <a:lnTo>
                    <a:pt x="3875775" y="11393"/>
                  </a:lnTo>
                  <a:lnTo>
                    <a:pt x="3918989" y="11573"/>
                  </a:lnTo>
                  <a:lnTo>
                    <a:pt x="3960169" y="11911"/>
                  </a:lnTo>
                  <a:lnTo>
                    <a:pt x="3999645" y="12421"/>
                  </a:lnTo>
                  <a:lnTo>
                    <a:pt x="4037745" y="13115"/>
                  </a:lnTo>
                  <a:lnTo>
                    <a:pt x="4136507" y="15574"/>
                  </a:lnTo>
                  <a:lnTo>
                    <a:pt x="4187957" y="16585"/>
                  </a:lnTo>
                  <a:lnTo>
                    <a:pt x="4232725" y="17061"/>
                  </a:lnTo>
                  <a:lnTo>
                    <a:pt x="4274390" y="17021"/>
                  </a:lnTo>
                  <a:lnTo>
                    <a:pt x="4316530" y="16485"/>
                  </a:lnTo>
                  <a:lnTo>
                    <a:pt x="4362724" y="15474"/>
                  </a:lnTo>
                  <a:lnTo>
                    <a:pt x="4416552" y="14008"/>
                  </a:lnTo>
                  <a:lnTo>
                    <a:pt x="4452026" y="13529"/>
                  </a:lnTo>
                  <a:lnTo>
                    <a:pt x="4494306" y="13791"/>
                  </a:lnTo>
                  <a:lnTo>
                    <a:pt x="4542222" y="14612"/>
                  </a:lnTo>
                  <a:lnTo>
                    <a:pt x="4594601" y="15812"/>
                  </a:lnTo>
                  <a:lnTo>
                    <a:pt x="4650275" y="17213"/>
                  </a:lnTo>
                  <a:lnTo>
                    <a:pt x="4708072" y="18633"/>
                  </a:lnTo>
                  <a:lnTo>
                    <a:pt x="4766822" y="19893"/>
                  </a:lnTo>
                  <a:lnTo>
                    <a:pt x="4825354" y="20813"/>
                  </a:lnTo>
                  <a:lnTo>
                    <a:pt x="4882498" y="21213"/>
                  </a:lnTo>
                  <a:lnTo>
                    <a:pt x="4937082" y="20912"/>
                  </a:lnTo>
                  <a:lnTo>
                    <a:pt x="4987937" y="19731"/>
                  </a:lnTo>
                  <a:lnTo>
                    <a:pt x="5033892" y="17490"/>
                  </a:lnTo>
                  <a:lnTo>
                    <a:pt x="5073777" y="14008"/>
                  </a:lnTo>
                  <a:lnTo>
                    <a:pt x="5103909" y="11407"/>
                  </a:lnTo>
                  <a:lnTo>
                    <a:pt x="5138325" y="9872"/>
                  </a:lnTo>
                  <a:lnTo>
                    <a:pt x="5176690" y="9253"/>
                  </a:lnTo>
                  <a:lnTo>
                    <a:pt x="5218668" y="9403"/>
                  </a:lnTo>
                  <a:lnTo>
                    <a:pt x="5263928" y="10174"/>
                  </a:lnTo>
                  <a:lnTo>
                    <a:pt x="5312134" y="11418"/>
                  </a:lnTo>
                  <a:lnTo>
                    <a:pt x="5362952" y="12988"/>
                  </a:lnTo>
                  <a:lnTo>
                    <a:pt x="5416048" y="14734"/>
                  </a:lnTo>
                  <a:lnTo>
                    <a:pt x="5471089" y="16510"/>
                  </a:lnTo>
                  <a:lnTo>
                    <a:pt x="5527740" y="18166"/>
                  </a:lnTo>
                  <a:lnTo>
                    <a:pt x="5585666" y="19556"/>
                  </a:lnTo>
                  <a:lnTo>
                    <a:pt x="5644535" y="20532"/>
                  </a:lnTo>
                  <a:lnTo>
                    <a:pt x="5704011" y="20944"/>
                  </a:lnTo>
                  <a:lnTo>
                    <a:pt x="5763761" y="20646"/>
                  </a:lnTo>
                  <a:lnTo>
                    <a:pt x="5823451" y="19489"/>
                  </a:lnTo>
                  <a:lnTo>
                    <a:pt x="5882747" y="17326"/>
                  </a:lnTo>
                  <a:lnTo>
                    <a:pt x="5941314" y="14008"/>
                  </a:lnTo>
                  <a:lnTo>
                    <a:pt x="6024315" y="9019"/>
                  </a:lnTo>
                  <a:lnTo>
                    <a:pt x="6095034" y="6022"/>
                  </a:lnTo>
                  <a:lnTo>
                    <a:pt x="6155377" y="4685"/>
                  </a:lnTo>
                  <a:lnTo>
                    <a:pt x="6207252" y="4679"/>
                  </a:lnTo>
                  <a:lnTo>
                    <a:pt x="6252564" y="5670"/>
                  </a:lnTo>
                  <a:lnTo>
                    <a:pt x="6293220" y="7327"/>
                  </a:lnTo>
                  <a:lnTo>
                    <a:pt x="6331126" y="9319"/>
                  </a:lnTo>
                  <a:lnTo>
                    <a:pt x="6368189" y="11315"/>
                  </a:lnTo>
                  <a:lnTo>
                    <a:pt x="6406315" y="12983"/>
                  </a:lnTo>
                  <a:lnTo>
                    <a:pt x="6447411" y="13991"/>
                  </a:lnTo>
                  <a:lnTo>
                    <a:pt x="6493383" y="14008"/>
                  </a:lnTo>
                  <a:lnTo>
                    <a:pt x="6543551" y="13192"/>
                  </a:lnTo>
                  <a:lnTo>
                    <a:pt x="6595557" y="12035"/>
                  </a:lnTo>
                  <a:lnTo>
                    <a:pt x="6648790" y="10704"/>
                  </a:lnTo>
                  <a:lnTo>
                    <a:pt x="6702639" y="9367"/>
                  </a:lnTo>
                  <a:lnTo>
                    <a:pt x="6756491" y="8194"/>
                  </a:lnTo>
                  <a:lnTo>
                    <a:pt x="6809737" y="7353"/>
                  </a:lnTo>
                  <a:lnTo>
                    <a:pt x="6861763" y="7011"/>
                  </a:lnTo>
                  <a:lnTo>
                    <a:pt x="6911959" y="7337"/>
                  </a:lnTo>
                  <a:lnTo>
                    <a:pt x="6959714" y="8500"/>
                  </a:lnTo>
                  <a:lnTo>
                    <a:pt x="7004415" y="10668"/>
                  </a:lnTo>
                  <a:lnTo>
                    <a:pt x="7045452" y="14008"/>
                  </a:lnTo>
                  <a:lnTo>
                    <a:pt x="7080959" y="17078"/>
                  </a:lnTo>
                  <a:lnTo>
                    <a:pt x="7121097" y="19559"/>
                  </a:lnTo>
                  <a:lnTo>
                    <a:pt x="7165284" y="21474"/>
                  </a:lnTo>
                  <a:lnTo>
                    <a:pt x="7212944" y="22842"/>
                  </a:lnTo>
                  <a:lnTo>
                    <a:pt x="7263498" y="23685"/>
                  </a:lnTo>
                  <a:lnTo>
                    <a:pt x="7316367" y="24023"/>
                  </a:lnTo>
                  <a:lnTo>
                    <a:pt x="7370972" y="23877"/>
                  </a:lnTo>
                  <a:lnTo>
                    <a:pt x="7426736" y="23269"/>
                  </a:lnTo>
                  <a:lnTo>
                    <a:pt x="7483079" y="22218"/>
                  </a:lnTo>
                  <a:lnTo>
                    <a:pt x="7539423" y="20745"/>
                  </a:lnTo>
                  <a:lnTo>
                    <a:pt x="7595190" y="18872"/>
                  </a:lnTo>
                  <a:lnTo>
                    <a:pt x="7649800" y="16620"/>
                  </a:lnTo>
                  <a:lnTo>
                    <a:pt x="7702677" y="14008"/>
                  </a:lnTo>
                  <a:lnTo>
                    <a:pt x="7749401" y="11603"/>
                  </a:lnTo>
                  <a:lnTo>
                    <a:pt x="7799352" y="9256"/>
                  </a:lnTo>
                  <a:lnTo>
                    <a:pt x="7851922" y="7034"/>
                  </a:lnTo>
                  <a:lnTo>
                    <a:pt x="7906500" y="5003"/>
                  </a:lnTo>
                  <a:lnTo>
                    <a:pt x="7962476" y="3227"/>
                  </a:lnTo>
                  <a:lnTo>
                    <a:pt x="8019242" y="1773"/>
                  </a:lnTo>
                  <a:lnTo>
                    <a:pt x="8076187" y="707"/>
                  </a:lnTo>
                  <a:lnTo>
                    <a:pt x="8132702" y="94"/>
                  </a:lnTo>
                  <a:lnTo>
                    <a:pt x="8188177" y="0"/>
                  </a:lnTo>
                  <a:lnTo>
                    <a:pt x="8242003" y="490"/>
                  </a:lnTo>
                  <a:lnTo>
                    <a:pt x="8293570" y="1630"/>
                  </a:lnTo>
                  <a:lnTo>
                    <a:pt x="8342269" y="3486"/>
                  </a:lnTo>
                  <a:lnTo>
                    <a:pt x="8387489" y="6124"/>
                  </a:lnTo>
                  <a:lnTo>
                    <a:pt x="8428622" y="9610"/>
                  </a:lnTo>
                  <a:lnTo>
                    <a:pt x="8465058" y="14008"/>
                  </a:lnTo>
                  <a:lnTo>
                    <a:pt x="8500559" y="18291"/>
                  </a:lnTo>
                  <a:lnTo>
                    <a:pt x="8539156" y="21463"/>
                  </a:lnTo>
                  <a:lnTo>
                    <a:pt x="8580641" y="23640"/>
                  </a:lnTo>
                  <a:lnTo>
                    <a:pt x="8624803" y="24936"/>
                  </a:lnTo>
                  <a:lnTo>
                    <a:pt x="8671433" y="25466"/>
                  </a:lnTo>
                  <a:lnTo>
                    <a:pt x="8720321" y="25347"/>
                  </a:lnTo>
                  <a:lnTo>
                    <a:pt x="8771260" y="24692"/>
                  </a:lnTo>
                  <a:lnTo>
                    <a:pt x="8824039" y="23617"/>
                  </a:lnTo>
                  <a:lnTo>
                    <a:pt x="8878449" y="22238"/>
                  </a:lnTo>
                  <a:lnTo>
                    <a:pt x="8934280" y="20669"/>
                  </a:lnTo>
                  <a:lnTo>
                    <a:pt x="8991324" y="19025"/>
                  </a:lnTo>
                  <a:lnTo>
                    <a:pt x="9049371" y="17422"/>
                  </a:lnTo>
                  <a:lnTo>
                    <a:pt x="9108212" y="15975"/>
                  </a:lnTo>
                  <a:lnTo>
                    <a:pt x="9167638" y="14798"/>
                  </a:lnTo>
                  <a:lnTo>
                    <a:pt x="9227439" y="14008"/>
                  </a:lnTo>
                  <a:lnTo>
                    <a:pt x="9264699" y="13643"/>
                  </a:lnTo>
                  <a:lnTo>
                    <a:pt x="9304464" y="13225"/>
                  </a:lnTo>
                  <a:lnTo>
                    <a:pt x="9346562" y="12766"/>
                  </a:lnTo>
                  <a:lnTo>
                    <a:pt x="9390822" y="12275"/>
                  </a:lnTo>
                  <a:lnTo>
                    <a:pt x="9437071" y="11765"/>
                  </a:lnTo>
                  <a:lnTo>
                    <a:pt x="9485138" y="11245"/>
                  </a:lnTo>
                  <a:lnTo>
                    <a:pt x="9534852" y="10727"/>
                  </a:lnTo>
                  <a:lnTo>
                    <a:pt x="9586040" y="10221"/>
                  </a:lnTo>
                  <a:lnTo>
                    <a:pt x="9638532" y="9738"/>
                  </a:lnTo>
                  <a:lnTo>
                    <a:pt x="9692155" y="9290"/>
                  </a:lnTo>
                  <a:lnTo>
                    <a:pt x="9746738" y="8886"/>
                  </a:lnTo>
                  <a:lnTo>
                    <a:pt x="9802110" y="8538"/>
                  </a:lnTo>
                  <a:lnTo>
                    <a:pt x="9858098" y="8257"/>
                  </a:lnTo>
                  <a:lnTo>
                    <a:pt x="9914532" y="8052"/>
                  </a:lnTo>
                  <a:lnTo>
                    <a:pt x="9971239" y="7936"/>
                  </a:lnTo>
                  <a:lnTo>
                    <a:pt x="10028048" y="7920"/>
                  </a:lnTo>
                  <a:lnTo>
                    <a:pt x="10084787" y="8012"/>
                  </a:lnTo>
                  <a:lnTo>
                    <a:pt x="10141285" y="8226"/>
                  </a:lnTo>
                  <a:lnTo>
                    <a:pt x="10197370" y="8571"/>
                  </a:lnTo>
                  <a:lnTo>
                    <a:pt x="10252871" y="9058"/>
                  </a:lnTo>
                  <a:lnTo>
                    <a:pt x="10307615" y="9699"/>
                  </a:lnTo>
                  <a:lnTo>
                    <a:pt x="10361432" y="10503"/>
                  </a:lnTo>
                  <a:lnTo>
                    <a:pt x="10414149" y="11482"/>
                  </a:lnTo>
                  <a:lnTo>
                    <a:pt x="10465596" y="12647"/>
                  </a:lnTo>
                  <a:lnTo>
                    <a:pt x="10515600" y="14008"/>
                  </a:lnTo>
                  <a:lnTo>
                    <a:pt x="10515727" y="22517"/>
                  </a:lnTo>
                  <a:lnTo>
                    <a:pt x="10515600" y="24168"/>
                  </a:lnTo>
                  <a:lnTo>
                    <a:pt x="10515600" y="33058"/>
                  </a:lnTo>
                  <a:lnTo>
                    <a:pt x="10460085" y="30934"/>
                  </a:lnTo>
                  <a:lnTo>
                    <a:pt x="10407703" y="29970"/>
                  </a:lnTo>
                  <a:lnTo>
                    <a:pt x="10357739" y="29897"/>
                  </a:lnTo>
                  <a:lnTo>
                    <a:pt x="10309477" y="30445"/>
                  </a:lnTo>
                  <a:lnTo>
                    <a:pt x="10262203" y="31344"/>
                  </a:lnTo>
                  <a:lnTo>
                    <a:pt x="10215202" y="32324"/>
                  </a:lnTo>
                  <a:lnTo>
                    <a:pt x="10167759" y="33117"/>
                  </a:lnTo>
                  <a:lnTo>
                    <a:pt x="10119159" y="33451"/>
                  </a:lnTo>
                  <a:lnTo>
                    <a:pt x="10068687" y="33058"/>
                  </a:lnTo>
                  <a:lnTo>
                    <a:pt x="10004319" y="31765"/>
                  </a:lnTo>
                  <a:lnTo>
                    <a:pt x="9965490" y="30895"/>
                  </a:lnTo>
                  <a:lnTo>
                    <a:pt x="9922778" y="29945"/>
                  </a:lnTo>
                  <a:lnTo>
                    <a:pt x="9876595" y="28964"/>
                  </a:lnTo>
                  <a:lnTo>
                    <a:pt x="9827350" y="28001"/>
                  </a:lnTo>
                  <a:lnTo>
                    <a:pt x="9775456" y="27109"/>
                  </a:lnTo>
                  <a:lnTo>
                    <a:pt x="9721322" y="26336"/>
                  </a:lnTo>
                  <a:lnTo>
                    <a:pt x="9665361" y="25732"/>
                  </a:lnTo>
                  <a:lnTo>
                    <a:pt x="9607981" y="25350"/>
                  </a:lnTo>
                  <a:lnTo>
                    <a:pt x="9549595" y="25237"/>
                  </a:lnTo>
                  <a:lnTo>
                    <a:pt x="9490614" y="25446"/>
                  </a:lnTo>
                  <a:lnTo>
                    <a:pt x="9431447" y="26025"/>
                  </a:lnTo>
                  <a:lnTo>
                    <a:pt x="9372507" y="27026"/>
                  </a:lnTo>
                  <a:lnTo>
                    <a:pt x="9314203" y="28498"/>
                  </a:lnTo>
                  <a:lnTo>
                    <a:pt x="9256947" y="30492"/>
                  </a:lnTo>
                  <a:lnTo>
                    <a:pt x="9201150" y="33058"/>
                  </a:lnTo>
                  <a:lnTo>
                    <a:pt x="9134156" y="35978"/>
                  </a:lnTo>
                  <a:lnTo>
                    <a:pt x="9075773" y="37415"/>
                  </a:lnTo>
                  <a:lnTo>
                    <a:pt x="9024401" y="37642"/>
                  </a:lnTo>
                  <a:lnTo>
                    <a:pt x="8978437" y="36929"/>
                  </a:lnTo>
                  <a:lnTo>
                    <a:pt x="8936280" y="35548"/>
                  </a:lnTo>
                  <a:lnTo>
                    <a:pt x="8896329" y="33772"/>
                  </a:lnTo>
                  <a:lnTo>
                    <a:pt x="8856983" y="31871"/>
                  </a:lnTo>
                  <a:lnTo>
                    <a:pt x="8816640" y="30117"/>
                  </a:lnTo>
                  <a:lnTo>
                    <a:pt x="8773698" y="28782"/>
                  </a:lnTo>
                  <a:lnTo>
                    <a:pt x="8726557" y="28136"/>
                  </a:lnTo>
                  <a:lnTo>
                    <a:pt x="8673616" y="28453"/>
                  </a:lnTo>
                  <a:lnTo>
                    <a:pt x="8613272" y="30003"/>
                  </a:lnTo>
                  <a:lnTo>
                    <a:pt x="8543925" y="33058"/>
                  </a:lnTo>
                  <a:lnTo>
                    <a:pt x="8450151" y="37733"/>
                  </a:lnTo>
                  <a:lnTo>
                    <a:pt x="8380739" y="40660"/>
                  </a:lnTo>
                  <a:lnTo>
                    <a:pt x="8331228" y="42089"/>
                  </a:lnTo>
                  <a:lnTo>
                    <a:pt x="8297154" y="42267"/>
                  </a:lnTo>
                  <a:lnTo>
                    <a:pt x="8274055" y="41441"/>
                  </a:lnTo>
                  <a:lnTo>
                    <a:pt x="8257469" y="39860"/>
                  </a:lnTo>
                  <a:lnTo>
                    <a:pt x="8242934" y="37770"/>
                  </a:lnTo>
                  <a:lnTo>
                    <a:pt x="8225988" y="35420"/>
                  </a:lnTo>
                  <a:lnTo>
                    <a:pt x="8178274" y="31472"/>
                  </a:lnTo>
                  <a:lnTo>
                    <a:pt x="8108977" y="28469"/>
                  </a:lnTo>
                  <a:lnTo>
                    <a:pt x="8065209" y="27177"/>
                  </a:lnTo>
                  <a:lnTo>
                    <a:pt x="8016453" y="26108"/>
                  </a:lnTo>
                  <a:lnTo>
                    <a:pt x="7963526" y="25323"/>
                  </a:lnTo>
                  <a:lnTo>
                    <a:pt x="7907245" y="24886"/>
                  </a:lnTo>
                  <a:lnTo>
                    <a:pt x="7848429" y="24859"/>
                  </a:lnTo>
                  <a:lnTo>
                    <a:pt x="7787895" y="25304"/>
                  </a:lnTo>
                  <a:lnTo>
                    <a:pt x="7726462" y="26284"/>
                  </a:lnTo>
                  <a:lnTo>
                    <a:pt x="7664947" y="27862"/>
                  </a:lnTo>
                  <a:lnTo>
                    <a:pt x="7604168" y="30099"/>
                  </a:lnTo>
                  <a:lnTo>
                    <a:pt x="7544943" y="33058"/>
                  </a:lnTo>
                  <a:lnTo>
                    <a:pt x="7477860" y="36545"/>
                  </a:lnTo>
                  <a:lnTo>
                    <a:pt x="7414125" y="39148"/>
                  </a:lnTo>
                  <a:lnTo>
                    <a:pt x="7353749" y="40931"/>
                  </a:lnTo>
                  <a:lnTo>
                    <a:pt x="7296741" y="41955"/>
                  </a:lnTo>
                  <a:lnTo>
                    <a:pt x="7243112" y="42281"/>
                  </a:lnTo>
                  <a:lnTo>
                    <a:pt x="7192873" y="41972"/>
                  </a:lnTo>
                  <a:lnTo>
                    <a:pt x="7146033" y="41089"/>
                  </a:lnTo>
                  <a:lnTo>
                    <a:pt x="7102602" y="39695"/>
                  </a:lnTo>
                  <a:lnTo>
                    <a:pt x="7062592" y="37850"/>
                  </a:lnTo>
                  <a:lnTo>
                    <a:pt x="6992874" y="33058"/>
                  </a:lnTo>
                  <a:lnTo>
                    <a:pt x="6959194" y="30519"/>
                  </a:lnTo>
                  <a:lnTo>
                    <a:pt x="6879249" y="26566"/>
                  </a:lnTo>
                  <a:lnTo>
                    <a:pt x="6833655" y="25251"/>
                  </a:lnTo>
                  <a:lnTo>
                    <a:pt x="6784759" y="24445"/>
                  </a:lnTo>
                  <a:lnTo>
                    <a:pt x="6732896" y="24196"/>
                  </a:lnTo>
                  <a:lnTo>
                    <a:pt x="6678402" y="24554"/>
                  </a:lnTo>
                  <a:lnTo>
                    <a:pt x="6621611" y="25570"/>
                  </a:lnTo>
                  <a:lnTo>
                    <a:pt x="6562857" y="27292"/>
                  </a:lnTo>
                  <a:lnTo>
                    <a:pt x="6502477" y="29772"/>
                  </a:lnTo>
                  <a:lnTo>
                    <a:pt x="6440805" y="33058"/>
                  </a:lnTo>
                  <a:lnTo>
                    <a:pt x="6379662" y="36244"/>
                  </a:lnTo>
                  <a:lnTo>
                    <a:pt x="6320658" y="38463"/>
                  </a:lnTo>
                  <a:lnTo>
                    <a:pt x="6263811" y="39825"/>
                  </a:lnTo>
                  <a:lnTo>
                    <a:pt x="6209138" y="40440"/>
                  </a:lnTo>
                  <a:lnTo>
                    <a:pt x="6156656" y="40418"/>
                  </a:lnTo>
                  <a:lnTo>
                    <a:pt x="6106382" y="39868"/>
                  </a:lnTo>
                  <a:lnTo>
                    <a:pt x="6058333" y="38901"/>
                  </a:lnTo>
                  <a:lnTo>
                    <a:pt x="6012527" y="37627"/>
                  </a:lnTo>
                  <a:lnTo>
                    <a:pt x="5968981" y="36155"/>
                  </a:lnTo>
                  <a:lnTo>
                    <a:pt x="5927711" y="34595"/>
                  </a:lnTo>
                  <a:lnTo>
                    <a:pt x="5888735" y="33058"/>
                  </a:lnTo>
                  <a:lnTo>
                    <a:pt x="5849980" y="32082"/>
                  </a:lnTo>
                  <a:lnTo>
                    <a:pt x="5809284" y="31981"/>
                  </a:lnTo>
                  <a:lnTo>
                    <a:pt x="5766531" y="32529"/>
                  </a:lnTo>
                  <a:lnTo>
                    <a:pt x="5721606" y="33499"/>
                  </a:lnTo>
                  <a:lnTo>
                    <a:pt x="5674395" y="34664"/>
                  </a:lnTo>
                  <a:lnTo>
                    <a:pt x="5624782" y="35798"/>
                  </a:lnTo>
                  <a:lnTo>
                    <a:pt x="5572653" y="36673"/>
                  </a:lnTo>
                  <a:lnTo>
                    <a:pt x="5517892" y="37063"/>
                  </a:lnTo>
                  <a:lnTo>
                    <a:pt x="5460384" y="36742"/>
                  </a:lnTo>
                  <a:lnTo>
                    <a:pt x="5400014" y="35483"/>
                  </a:lnTo>
                  <a:lnTo>
                    <a:pt x="5336667" y="33058"/>
                  </a:lnTo>
                  <a:lnTo>
                    <a:pt x="5288787" y="31214"/>
                  </a:lnTo>
                  <a:lnTo>
                    <a:pt x="5240322" y="30126"/>
                  </a:lnTo>
                  <a:lnTo>
                    <a:pt x="5191310" y="29681"/>
                  </a:lnTo>
                  <a:lnTo>
                    <a:pt x="5141789" y="29765"/>
                  </a:lnTo>
                  <a:lnTo>
                    <a:pt x="5091796" y="30264"/>
                  </a:lnTo>
                  <a:lnTo>
                    <a:pt x="5041370" y="31065"/>
                  </a:lnTo>
                  <a:lnTo>
                    <a:pt x="4990548" y="32053"/>
                  </a:lnTo>
                  <a:lnTo>
                    <a:pt x="4939369" y="33115"/>
                  </a:lnTo>
                  <a:lnTo>
                    <a:pt x="4887870" y="34137"/>
                  </a:lnTo>
                  <a:lnTo>
                    <a:pt x="4836089" y="35005"/>
                  </a:lnTo>
                  <a:lnTo>
                    <a:pt x="4784064" y="35606"/>
                  </a:lnTo>
                  <a:lnTo>
                    <a:pt x="4731834" y="35826"/>
                  </a:lnTo>
                  <a:lnTo>
                    <a:pt x="4679435" y="35550"/>
                  </a:lnTo>
                  <a:lnTo>
                    <a:pt x="4626906" y="34665"/>
                  </a:lnTo>
                  <a:lnTo>
                    <a:pt x="4574286" y="33058"/>
                  </a:lnTo>
                  <a:lnTo>
                    <a:pt x="4514879" y="31077"/>
                  </a:lnTo>
                  <a:lnTo>
                    <a:pt x="4457982" y="29712"/>
                  </a:lnTo>
                  <a:lnTo>
                    <a:pt x="4403312" y="28886"/>
                  </a:lnTo>
                  <a:lnTo>
                    <a:pt x="4350586" y="28519"/>
                  </a:lnTo>
                  <a:lnTo>
                    <a:pt x="4299524" y="28535"/>
                  </a:lnTo>
                  <a:lnTo>
                    <a:pt x="4249843" y="28855"/>
                  </a:lnTo>
                  <a:lnTo>
                    <a:pt x="4201261" y="29402"/>
                  </a:lnTo>
                  <a:lnTo>
                    <a:pt x="4153496" y="30096"/>
                  </a:lnTo>
                  <a:lnTo>
                    <a:pt x="4106267" y="30861"/>
                  </a:lnTo>
                  <a:lnTo>
                    <a:pt x="4059290" y="31617"/>
                  </a:lnTo>
                  <a:lnTo>
                    <a:pt x="4012285" y="32287"/>
                  </a:lnTo>
                  <a:lnTo>
                    <a:pt x="3964969" y="32794"/>
                  </a:lnTo>
                  <a:lnTo>
                    <a:pt x="3917061" y="33058"/>
                  </a:lnTo>
                  <a:lnTo>
                    <a:pt x="3836534" y="33678"/>
                  </a:lnTo>
                  <a:lnTo>
                    <a:pt x="3772129" y="34813"/>
                  </a:lnTo>
                  <a:lnTo>
                    <a:pt x="3720514" y="36031"/>
                  </a:lnTo>
                  <a:lnTo>
                    <a:pt x="3678357" y="36897"/>
                  </a:lnTo>
                  <a:lnTo>
                    <a:pt x="3642324" y="36979"/>
                  </a:lnTo>
                  <a:lnTo>
                    <a:pt x="3609084" y="35844"/>
                  </a:lnTo>
                  <a:lnTo>
                    <a:pt x="3575304" y="33058"/>
                  </a:lnTo>
                  <a:lnTo>
                    <a:pt x="3547606" y="31372"/>
                  </a:lnTo>
                  <a:lnTo>
                    <a:pt x="3510382" y="30899"/>
                  </a:lnTo>
                  <a:lnTo>
                    <a:pt x="3465307" y="31347"/>
                  </a:lnTo>
                  <a:lnTo>
                    <a:pt x="3414057" y="32425"/>
                  </a:lnTo>
                  <a:lnTo>
                    <a:pt x="3358310" y="33840"/>
                  </a:lnTo>
                  <a:lnTo>
                    <a:pt x="3299740" y="35299"/>
                  </a:lnTo>
                  <a:lnTo>
                    <a:pt x="3240025" y="36513"/>
                  </a:lnTo>
                  <a:lnTo>
                    <a:pt x="3180841" y="37187"/>
                  </a:lnTo>
                  <a:lnTo>
                    <a:pt x="3123863" y="37031"/>
                  </a:lnTo>
                  <a:lnTo>
                    <a:pt x="3070769" y="35752"/>
                  </a:lnTo>
                  <a:lnTo>
                    <a:pt x="3023235" y="33058"/>
                  </a:lnTo>
                  <a:lnTo>
                    <a:pt x="2989472" y="30896"/>
                  </a:lnTo>
                  <a:lnTo>
                    <a:pt x="2953039" y="29474"/>
                  </a:lnTo>
                  <a:lnTo>
                    <a:pt x="2913991" y="28693"/>
                  </a:lnTo>
                  <a:lnTo>
                    <a:pt x="2872381" y="28454"/>
                  </a:lnTo>
                  <a:lnTo>
                    <a:pt x="2828261" y="28655"/>
                  </a:lnTo>
                  <a:lnTo>
                    <a:pt x="2781687" y="29199"/>
                  </a:lnTo>
                  <a:lnTo>
                    <a:pt x="2732710" y="29986"/>
                  </a:lnTo>
                  <a:lnTo>
                    <a:pt x="2681385" y="30915"/>
                  </a:lnTo>
                  <a:lnTo>
                    <a:pt x="2627766" y="31888"/>
                  </a:lnTo>
                  <a:lnTo>
                    <a:pt x="2571905" y="32804"/>
                  </a:lnTo>
                  <a:lnTo>
                    <a:pt x="2513856" y="33565"/>
                  </a:lnTo>
                  <a:lnTo>
                    <a:pt x="2453673" y="34070"/>
                  </a:lnTo>
                  <a:lnTo>
                    <a:pt x="2391409" y="34220"/>
                  </a:lnTo>
                  <a:lnTo>
                    <a:pt x="2327118" y="33916"/>
                  </a:lnTo>
                  <a:lnTo>
                    <a:pt x="2260854" y="33058"/>
                  </a:lnTo>
                  <a:lnTo>
                    <a:pt x="2184931" y="31676"/>
                  </a:lnTo>
                  <a:lnTo>
                    <a:pt x="2123715" y="30465"/>
                  </a:lnTo>
                  <a:lnTo>
                    <a:pt x="2074902" y="29451"/>
                  </a:lnTo>
                  <a:lnTo>
                    <a:pt x="2036190" y="28655"/>
                  </a:lnTo>
                  <a:lnTo>
                    <a:pt x="2005279" y="28104"/>
                  </a:lnTo>
                  <a:lnTo>
                    <a:pt x="1979866" y="27819"/>
                  </a:lnTo>
                  <a:lnTo>
                    <a:pt x="1957649" y="27826"/>
                  </a:lnTo>
                  <a:lnTo>
                    <a:pt x="1913596" y="28808"/>
                  </a:lnTo>
                  <a:lnTo>
                    <a:pt x="1854705" y="31239"/>
                  </a:lnTo>
                  <a:lnTo>
                    <a:pt x="1813941" y="33058"/>
                  </a:lnTo>
                  <a:lnTo>
                    <a:pt x="1779076" y="34476"/>
                  </a:lnTo>
                  <a:lnTo>
                    <a:pt x="1739362" y="35845"/>
                  </a:lnTo>
                  <a:lnTo>
                    <a:pt x="1695364" y="37139"/>
                  </a:lnTo>
                  <a:lnTo>
                    <a:pt x="1647648" y="38333"/>
                  </a:lnTo>
                  <a:lnTo>
                    <a:pt x="1596779" y="39400"/>
                  </a:lnTo>
                  <a:lnTo>
                    <a:pt x="1543323" y="40316"/>
                  </a:lnTo>
                  <a:lnTo>
                    <a:pt x="1487846" y="41054"/>
                  </a:lnTo>
                  <a:lnTo>
                    <a:pt x="1430914" y="41590"/>
                  </a:lnTo>
                  <a:lnTo>
                    <a:pt x="1373093" y="41897"/>
                  </a:lnTo>
                  <a:lnTo>
                    <a:pt x="1314948" y="41950"/>
                  </a:lnTo>
                  <a:lnTo>
                    <a:pt x="1257046" y="41723"/>
                  </a:lnTo>
                  <a:lnTo>
                    <a:pt x="1199952" y="41191"/>
                  </a:lnTo>
                  <a:lnTo>
                    <a:pt x="1144231" y="40329"/>
                  </a:lnTo>
                  <a:lnTo>
                    <a:pt x="1090450" y="39110"/>
                  </a:lnTo>
                  <a:lnTo>
                    <a:pt x="1039175" y="37509"/>
                  </a:lnTo>
                  <a:lnTo>
                    <a:pt x="990971" y="35500"/>
                  </a:lnTo>
                  <a:lnTo>
                    <a:pt x="946404" y="33058"/>
                  </a:lnTo>
                  <a:lnTo>
                    <a:pt x="907824" y="30920"/>
                  </a:lnTo>
                  <a:lnTo>
                    <a:pt x="868220" y="29253"/>
                  </a:lnTo>
                  <a:lnTo>
                    <a:pt x="827551" y="28014"/>
                  </a:lnTo>
                  <a:lnTo>
                    <a:pt x="785778" y="27162"/>
                  </a:lnTo>
                  <a:lnTo>
                    <a:pt x="742863" y="26658"/>
                  </a:lnTo>
                  <a:lnTo>
                    <a:pt x="698765" y="26459"/>
                  </a:lnTo>
                  <a:lnTo>
                    <a:pt x="653445" y="26526"/>
                  </a:lnTo>
                  <a:lnTo>
                    <a:pt x="606864" y="26816"/>
                  </a:lnTo>
                  <a:lnTo>
                    <a:pt x="558983" y="27289"/>
                  </a:lnTo>
                  <a:lnTo>
                    <a:pt x="509762" y="27904"/>
                  </a:lnTo>
                  <a:lnTo>
                    <a:pt x="459162" y="28620"/>
                  </a:lnTo>
                  <a:lnTo>
                    <a:pt x="407144" y="29395"/>
                  </a:lnTo>
                  <a:lnTo>
                    <a:pt x="353668" y="30190"/>
                  </a:lnTo>
                  <a:lnTo>
                    <a:pt x="298695" y="30962"/>
                  </a:lnTo>
                  <a:lnTo>
                    <a:pt x="242186" y="31672"/>
                  </a:lnTo>
                  <a:lnTo>
                    <a:pt x="184101" y="32277"/>
                  </a:lnTo>
                  <a:lnTo>
                    <a:pt x="124401" y="32737"/>
                  </a:lnTo>
                  <a:lnTo>
                    <a:pt x="63047" y="33011"/>
                  </a:lnTo>
                  <a:lnTo>
                    <a:pt x="0" y="33058"/>
                  </a:lnTo>
                  <a:lnTo>
                    <a:pt x="241" y="24676"/>
                  </a:lnTo>
                  <a:lnTo>
                    <a:pt x="647" y="18961"/>
                  </a:lnTo>
                  <a:lnTo>
                    <a:pt x="0" y="14008"/>
                  </a:lnTo>
                  <a:close/>
                </a:path>
              </a:pathLst>
            </a:custGeom>
            <a:noFill/>
            <a:ln cap="flat" cmpd="sng" w="380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8"/>
          <p:cNvSpPr txBox="1"/>
          <p:nvPr>
            <p:ph type="title"/>
          </p:nvPr>
        </p:nvSpPr>
        <p:spPr>
          <a:xfrm>
            <a:off x="922655" y="571182"/>
            <a:ext cx="7008495" cy="844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/>
              <a:t>How to ask people</a:t>
            </a: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345648" y="2901950"/>
            <a:ext cx="2762885" cy="1828800"/>
          </a:xfrm>
          <a:custGeom>
            <a:rect b="b" l="l" r="r" t="t"/>
            <a:pathLst>
              <a:path extrusionOk="0" h="1657350" w="2762885">
                <a:moveTo>
                  <a:pt x="2596578" y="0"/>
                </a:moveTo>
                <a:lnTo>
                  <a:pt x="165734" y="0"/>
                </a:lnTo>
                <a:lnTo>
                  <a:pt x="121677" y="5917"/>
                </a:lnTo>
                <a:lnTo>
                  <a:pt x="82087" y="22620"/>
                </a:lnTo>
                <a:lnTo>
                  <a:pt x="48544" y="48529"/>
                </a:lnTo>
                <a:lnTo>
                  <a:pt x="22628" y="82070"/>
                </a:lnTo>
                <a:lnTo>
                  <a:pt x="5920" y="121664"/>
                </a:lnTo>
                <a:lnTo>
                  <a:pt x="0" y="165735"/>
                </a:lnTo>
                <a:lnTo>
                  <a:pt x="0" y="1491488"/>
                </a:lnTo>
                <a:lnTo>
                  <a:pt x="5920" y="1535558"/>
                </a:lnTo>
                <a:lnTo>
                  <a:pt x="22628" y="1575152"/>
                </a:lnTo>
                <a:lnTo>
                  <a:pt x="48544" y="1608693"/>
                </a:lnTo>
                <a:lnTo>
                  <a:pt x="82087" y="1634602"/>
                </a:lnTo>
                <a:lnTo>
                  <a:pt x="121677" y="1651305"/>
                </a:lnTo>
                <a:lnTo>
                  <a:pt x="165734" y="1657223"/>
                </a:lnTo>
                <a:lnTo>
                  <a:pt x="2596578" y="1657223"/>
                </a:lnTo>
                <a:lnTo>
                  <a:pt x="2640605" y="1651305"/>
                </a:lnTo>
                <a:lnTo>
                  <a:pt x="2680186" y="1634602"/>
                </a:lnTo>
                <a:lnTo>
                  <a:pt x="2713736" y="1608693"/>
                </a:lnTo>
                <a:lnTo>
                  <a:pt x="2739665" y="1575152"/>
                </a:lnTo>
                <a:lnTo>
                  <a:pt x="2756386" y="1535558"/>
                </a:lnTo>
                <a:lnTo>
                  <a:pt x="2762313" y="1491488"/>
                </a:lnTo>
                <a:lnTo>
                  <a:pt x="2762313" y="165735"/>
                </a:lnTo>
                <a:lnTo>
                  <a:pt x="2756386" y="121664"/>
                </a:lnTo>
                <a:lnTo>
                  <a:pt x="2739665" y="82070"/>
                </a:lnTo>
                <a:lnTo>
                  <a:pt x="2713735" y="48529"/>
                </a:lnTo>
                <a:lnTo>
                  <a:pt x="2680186" y="22620"/>
                </a:lnTo>
                <a:lnTo>
                  <a:pt x="2640605" y="5917"/>
                </a:lnTo>
                <a:lnTo>
                  <a:pt x="2596578" y="0"/>
                </a:lnTo>
                <a:close/>
              </a:path>
            </a:pathLst>
          </a:custGeom>
          <a:solidFill>
            <a:srgbClr val="17A2D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481708" y="3089069"/>
            <a:ext cx="2046890" cy="1270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6350">
            <a:spAutoFit/>
          </a:bodyPr>
          <a:lstStyle/>
          <a:p>
            <a:pPr indent="47625" lvl="0" marL="12700" marR="5080" rtl="0" algn="l">
              <a:lnSpc>
                <a:spcPct val="133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State our  intentions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3315986" y="3504573"/>
            <a:ext cx="581025" cy="685800"/>
          </a:xfrm>
          <a:custGeom>
            <a:rect b="b" l="l" r="r" t="t"/>
            <a:pathLst>
              <a:path extrusionOk="0" h="685800" w="581025">
                <a:moveTo>
                  <a:pt x="290575" y="0"/>
                </a:moveTo>
                <a:lnTo>
                  <a:pt x="290575" y="137160"/>
                </a:lnTo>
                <a:lnTo>
                  <a:pt x="0" y="137160"/>
                </a:lnTo>
                <a:lnTo>
                  <a:pt x="0" y="548639"/>
                </a:lnTo>
                <a:lnTo>
                  <a:pt x="290575" y="548639"/>
                </a:lnTo>
                <a:lnTo>
                  <a:pt x="290575" y="685800"/>
                </a:lnTo>
                <a:lnTo>
                  <a:pt x="581025" y="342900"/>
                </a:lnTo>
                <a:lnTo>
                  <a:pt x="290575" y="0"/>
                </a:lnTo>
                <a:close/>
              </a:path>
            </a:pathLst>
          </a:custGeom>
          <a:solidFill>
            <a:srgbClr val="ABCEE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4031401" y="2901950"/>
            <a:ext cx="2762250" cy="1828800"/>
          </a:xfrm>
          <a:custGeom>
            <a:rect b="b" l="l" r="r" t="t"/>
            <a:pathLst>
              <a:path extrusionOk="0" h="1657350" w="2762250">
                <a:moveTo>
                  <a:pt x="2596515" y="0"/>
                </a:moveTo>
                <a:lnTo>
                  <a:pt x="165735" y="0"/>
                </a:lnTo>
                <a:lnTo>
                  <a:pt x="121664" y="5917"/>
                </a:lnTo>
                <a:lnTo>
                  <a:pt x="82070" y="22620"/>
                </a:lnTo>
                <a:lnTo>
                  <a:pt x="48529" y="48529"/>
                </a:lnTo>
                <a:lnTo>
                  <a:pt x="22620" y="82070"/>
                </a:lnTo>
                <a:lnTo>
                  <a:pt x="5917" y="121664"/>
                </a:lnTo>
                <a:lnTo>
                  <a:pt x="0" y="165735"/>
                </a:lnTo>
                <a:lnTo>
                  <a:pt x="0" y="1491488"/>
                </a:lnTo>
                <a:lnTo>
                  <a:pt x="5917" y="1535558"/>
                </a:lnTo>
                <a:lnTo>
                  <a:pt x="22620" y="1575152"/>
                </a:lnTo>
                <a:lnTo>
                  <a:pt x="48529" y="1608693"/>
                </a:lnTo>
                <a:lnTo>
                  <a:pt x="82070" y="1634602"/>
                </a:lnTo>
                <a:lnTo>
                  <a:pt x="121664" y="1651305"/>
                </a:lnTo>
                <a:lnTo>
                  <a:pt x="165735" y="1657223"/>
                </a:lnTo>
                <a:lnTo>
                  <a:pt x="2596515" y="1657223"/>
                </a:lnTo>
                <a:lnTo>
                  <a:pt x="2640541" y="1651305"/>
                </a:lnTo>
                <a:lnTo>
                  <a:pt x="2680123" y="1634602"/>
                </a:lnTo>
                <a:lnTo>
                  <a:pt x="2713672" y="1608693"/>
                </a:lnTo>
                <a:lnTo>
                  <a:pt x="2739601" y="1575152"/>
                </a:lnTo>
                <a:lnTo>
                  <a:pt x="2756323" y="1535558"/>
                </a:lnTo>
                <a:lnTo>
                  <a:pt x="2762250" y="1491488"/>
                </a:lnTo>
                <a:lnTo>
                  <a:pt x="2762250" y="165735"/>
                </a:lnTo>
                <a:lnTo>
                  <a:pt x="2756323" y="121664"/>
                </a:lnTo>
                <a:lnTo>
                  <a:pt x="2739601" y="82070"/>
                </a:lnTo>
                <a:lnTo>
                  <a:pt x="2713672" y="48529"/>
                </a:lnTo>
                <a:lnTo>
                  <a:pt x="2680123" y="22620"/>
                </a:lnTo>
                <a:lnTo>
                  <a:pt x="2640541" y="5917"/>
                </a:lnTo>
                <a:lnTo>
                  <a:pt x="2596515" y="0"/>
                </a:lnTo>
                <a:close/>
              </a:path>
            </a:pathLst>
          </a:custGeom>
          <a:solidFill>
            <a:srgbClr val="17A2D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4080932" y="3467100"/>
            <a:ext cx="2979040" cy="5706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Ask questions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6928086" y="3473450"/>
            <a:ext cx="581025" cy="685800"/>
          </a:xfrm>
          <a:custGeom>
            <a:rect b="b" l="l" r="r" t="t"/>
            <a:pathLst>
              <a:path extrusionOk="0" h="685800" w="581025">
                <a:moveTo>
                  <a:pt x="290575" y="0"/>
                </a:moveTo>
                <a:lnTo>
                  <a:pt x="290575" y="137160"/>
                </a:lnTo>
                <a:lnTo>
                  <a:pt x="0" y="137160"/>
                </a:lnTo>
                <a:lnTo>
                  <a:pt x="0" y="548639"/>
                </a:lnTo>
                <a:lnTo>
                  <a:pt x="290575" y="548639"/>
                </a:lnTo>
                <a:lnTo>
                  <a:pt x="290575" y="685800"/>
                </a:lnTo>
                <a:lnTo>
                  <a:pt x="581025" y="342900"/>
                </a:lnTo>
                <a:lnTo>
                  <a:pt x="290575" y="0"/>
                </a:lnTo>
                <a:close/>
              </a:path>
            </a:pathLst>
          </a:custGeom>
          <a:solidFill>
            <a:srgbClr val="ABCEE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7535447" y="2921603"/>
            <a:ext cx="4639155" cy="1891046"/>
          </a:xfrm>
          <a:custGeom>
            <a:rect b="b" l="l" r="r" t="t"/>
            <a:pathLst>
              <a:path extrusionOk="0" h="1657350" w="2762250">
                <a:moveTo>
                  <a:pt x="2596388" y="0"/>
                </a:moveTo>
                <a:lnTo>
                  <a:pt x="165607" y="0"/>
                </a:lnTo>
                <a:lnTo>
                  <a:pt x="121590" y="5917"/>
                </a:lnTo>
                <a:lnTo>
                  <a:pt x="82032" y="22620"/>
                </a:lnTo>
                <a:lnTo>
                  <a:pt x="48513" y="48529"/>
                </a:lnTo>
                <a:lnTo>
                  <a:pt x="22615" y="82070"/>
                </a:lnTo>
                <a:lnTo>
                  <a:pt x="5917" y="121664"/>
                </a:lnTo>
                <a:lnTo>
                  <a:pt x="0" y="165735"/>
                </a:lnTo>
                <a:lnTo>
                  <a:pt x="0" y="1491488"/>
                </a:lnTo>
                <a:lnTo>
                  <a:pt x="5917" y="1535558"/>
                </a:lnTo>
                <a:lnTo>
                  <a:pt x="22615" y="1575152"/>
                </a:lnTo>
                <a:lnTo>
                  <a:pt x="48513" y="1608693"/>
                </a:lnTo>
                <a:lnTo>
                  <a:pt x="82032" y="1634602"/>
                </a:lnTo>
                <a:lnTo>
                  <a:pt x="121590" y="1651305"/>
                </a:lnTo>
                <a:lnTo>
                  <a:pt x="165607" y="1657223"/>
                </a:lnTo>
                <a:lnTo>
                  <a:pt x="2596388" y="1657223"/>
                </a:lnTo>
                <a:lnTo>
                  <a:pt x="2640468" y="1651305"/>
                </a:lnTo>
                <a:lnTo>
                  <a:pt x="2680085" y="1634602"/>
                </a:lnTo>
                <a:lnTo>
                  <a:pt x="2713656" y="1608693"/>
                </a:lnTo>
                <a:lnTo>
                  <a:pt x="2739596" y="1575152"/>
                </a:lnTo>
                <a:lnTo>
                  <a:pt x="2756322" y="1535558"/>
                </a:lnTo>
                <a:lnTo>
                  <a:pt x="2762250" y="1491488"/>
                </a:lnTo>
                <a:lnTo>
                  <a:pt x="2762250" y="165735"/>
                </a:lnTo>
                <a:lnTo>
                  <a:pt x="2756322" y="121664"/>
                </a:lnTo>
                <a:lnTo>
                  <a:pt x="2739596" y="82070"/>
                </a:lnTo>
                <a:lnTo>
                  <a:pt x="2713656" y="48529"/>
                </a:lnTo>
                <a:lnTo>
                  <a:pt x="2680085" y="22620"/>
                </a:lnTo>
                <a:lnTo>
                  <a:pt x="2640468" y="5917"/>
                </a:lnTo>
                <a:lnTo>
                  <a:pt x="2596388" y="0"/>
                </a:lnTo>
                <a:close/>
              </a:path>
            </a:pathLst>
          </a:custGeom>
          <a:solidFill>
            <a:srgbClr val="17A2D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7808118" y="3382910"/>
            <a:ext cx="4402932" cy="6548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6350">
            <a:spAutoFit/>
          </a:bodyPr>
          <a:lstStyle/>
          <a:p>
            <a:pPr indent="-925195" lvl="0" marL="937260" marR="5080" rtl="0" algn="l">
              <a:lnSpc>
                <a:spcPct val="133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 small thank you gift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/>
          <p:nvPr/>
        </p:nvSpPr>
        <p:spPr>
          <a:xfrm>
            <a:off x="0" y="0"/>
            <a:ext cx="12204700" cy="68706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0" y="687071"/>
            <a:ext cx="12201648" cy="5227332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 b="52759" l="8235" r="8213" t="20008"/>
          <a:stretch/>
        </p:blipFill>
        <p:spPr>
          <a:xfrm flipH="1" rot="10800000">
            <a:off x="2" y="0"/>
            <a:ext cx="12204699" cy="2239462"/>
          </a:xfrm>
          <a:custGeom>
            <a:rect b="b" l="l" r="r" t="t"/>
            <a:pathLst>
              <a:path extrusionOk="0" h="2235323" w="12191999">
                <a:moveTo>
                  <a:pt x="0" y="2235323"/>
                </a:moveTo>
                <a:lnTo>
                  <a:pt x="12191999" y="2235323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52" name="Google Shape;152;p9"/>
          <p:cNvSpPr txBox="1"/>
          <p:nvPr>
            <p:ph type="title"/>
          </p:nvPr>
        </p:nvSpPr>
        <p:spPr>
          <a:xfrm>
            <a:off x="314448" y="230452"/>
            <a:ext cx="8988301" cy="11118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latin typeface="Calibri"/>
                <a:ea typeface="Calibri"/>
                <a:cs typeface="Calibri"/>
                <a:sym typeface="Calibri"/>
              </a:rPr>
              <a:t>The rules of </a:t>
            </a:r>
            <a:r>
              <a:rPr lang="en-US" sz="6600">
                <a:latin typeface="Trebuchet MS"/>
                <a:ea typeface="Trebuchet MS"/>
                <a:cs typeface="Trebuchet MS"/>
                <a:sym typeface="Trebuchet MS"/>
              </a:rPr>
              <a:t>interview</a:t>
            </a:r>
            <a:endParaRPr/>
          </a:p>
        </p:txBody>
      </p:sp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 b="80325" l="8235" r="8213" t="-1"/>
          <a:stretch/>
        </p:blipFill>
        <p:spPr>
          <a:xfrm flipH="1" rot="10800000">
            <a:off x="0" y="4594572"/>
            <a:ext cx="12204698" cy="1617965"/>
          </a:xfrm>
          <a:custGeom>
            <a:rect b="b" l="l" r="r" t="t"/>
            <a:pathLst>
              <a:path extrusionOk="0" h="1614974" w="12191999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54" name="Google Shape;154;p9"/>
          <p:cNvSpPr/>
          <p:nvPr/>
        </p:nvSpPr>
        <p:spPr>
          <a:xfrm>
            <a:off x="554404" y="1320983"/>
            <a:ext cx="10516235" cy="42545"/>
          </a:xfrm>
          <a:custGeom>
            <a:rect b="b" l="l" r="r" t="t"/>
            <a:pathLst>
              <a:path extrusionOk="0" h="42544" w="10516235">
                <a:moveTo>
                  <a:pt x="0" y="14008"/>
                </a:moveTo>
                <a:lnTo>
                  <a:pt x="40467" y="11228"/>
                </a:lnTo>
                <a:lnTo>
                  <a:pt x="82330" y="9413"/>
                </a:lnTo>
                <a:lnTo>
                  <a:pt x="125975" y="8448"/>
                </a:lnTo>
                <a:lnTo>
                  <a:pt x="171788" y="8217"/>
                </a:lnTo>
                <a:lnTo>
                  <a:pt x="220156" y="8604"/>
                </a:lnTo>
                <a:lnTo>
                  <a:pt x="271466" y="9493"/>
                </a:lnTo>
                <a:lnTo>
                  <a:pt x="326104" y="10767"/>
                </a:lnTo>
                <a:lnTo>
                  <a:pt x="384458" y="12311"/>
                </a:lnTo>
                <a:lnTo>
                  <a:pt x="446913" y="14008"/>
                </a:lnTo>
                <a:lnTo>
                  <a:pt x="491808" y="14951"/>
                </a:lnTo>
                <a:lnTo>
                  <a:pt x="537090" y="15431"/>
                </a:lnTo>
                <a:lnTo>
                  <a:pt x="582910" y="15532"/>
                </a:lnTo>
                <a:lnTo>
                  <a:pt x="629420" y="15338"/>
                </a:lnTo>
                <a:lnTo>
                  <a:pt x="676772" y="14931"/>
                </a:lnTo>
                <a:lnTo>
                  <a:pt x="725119" y="14394"/>
                </a:lnTo>
                <a:lnTo>
                  <a:pt x="774611" y="13811"/>
                </a:lnTo>
                <a:lnTo>
                  <a:pt x="825401" y="13266"/>
                </a:lnTo>
                <a:lnTo>
                  <a:pt x="877641" y="12841"/>
                </a:lnTo>
                <a:lnTo>
                  <a:pt x="931483" y="12619"/>
                </a:lnTo>
                <a:lnTo>
                  <a:pt x="987078" y="12684"/>
                </a:lnTo>
                <a:lnTo>
                  <a:pt x="1044579" y="13120"/>
                </a:lnTo>
                <a:lnTo>
                  <a:pt x="1104138" y="14008"/>
                </a:lnTo>
                <a:lnTo>
                  <a:pt x="1155013" y="14882"/>
                </a:lnTo>
                <a:lnTo>
                  <a:pt x="1202982" y="15537"/>
                </a:lnTo>
                <a:lnTo>
                  <a:pt x="1248713" y="15995"/>
                </a:lnTo>
                <a:lnTo>
                  <a:pt x="1292876" y="16278"/>
                </a:lnTo>
                <a:lnTo>
                  <a:pt x="1336138" y="16407"/>
                </a:lnTo>
                <a:lnTo>
                  <a:pt x="1379171" y="16404"/>
                </a:lnTo>
                <a:lnTo>
                  <a:pt x="1422642" y="16290"/>
                </a:lnTo>
                <a:lnTo>
                  <a:pt x="1467222" y="16088"/>
                </a:lnTo>
                <a:lnTo>
                  <a:pt x="1513578" y="15819"/>
                </a:lnTo>
                <a:lnTo>
                  <a:pt x="1562382" y="15504"/>
                </a:lnTo>
                <a:lnTo>
                  <a:pt x="1614301" y="15165"/>
                </a:lnTo>
                <a:lnTo>
                  <a:pt x="1670005" y="14825"/>
                </a:lnTo>
                <a:lnTo>
                  <a:pt x="1730163" y="14504"/>
                </a:lnTo>
                <a:lnTo>
                  <a:pt x="1795444" y="14225"/>
                </a:lnTo>
                <a:lnTo>
                  <a:pt x="1866519" y="14008"/>
                </a:lnTo>
                <a:lnTo>
                  <a:pt x="1937705" y="13963"/>
                </a:lnTo>
                <a:lnTo>
                  <a:pt x="1993625" y="14168"/>
                </a:lnTo>
                <a:lnTo>
                  <a:pt x="2036295" y="14563"/>
                </a:lnTo>
                <a:lnTo>
                  <a:pt x="2089958" y="15676"/>
                </a:lnTo>
                <a:lnTo>
                  <a:pt x="2121524" y="17247"/>
                </a:lnTo>
                <a:lnTo>
                  <a:pt x="2127070" y="17501"/>
                </a:lnTo>
                <a:lnTo>
                  <a:pt x="2178178" y="15544"/>
                </a:lnTo>
                <a:lnTo>
                  <a:pt x="2208276" y="14008"/>
                </a:lnTo>
                <a:lnTo>
                  <a:pt x="2272140" y="11729"/>
                </a:lnTo>
                <a:lnTo>
                  <a:pt x="2325115" y="11542"/>
                </a:lnTo>
                <a:lnTo>
                  <a:pt x="2370725" y="12649"/>
                </a:lnTo>
                <a:lnTo>
                  <a:pt x="2412496" y="14248"/>
                </a:lnTo>
                <a:lnTo>
                  <a:pt x="2453954" y="15541"/>
                </a:lnTo>
                <a:lnTo>
                  <a:pt x="2498624" y="15728"/>
                </a:lnTo>
                <a:lnTo>
                  <a:pt x="2550033" y="14008"/>
                </a:lnTo>
                <a:lnTo>
                  <a:pt x="2575973" y="12962"/>
                </a:lnTo>
                <a:lnTo>
                  <a:pt x="2607402" y="12221"/>
                </a:lnTo>
                <a:lnTo>
                  <a:pt x="2643849" y="11751"/>
                </a:lnTo>
                <a:lnTo>
                  <a:pt x="2684843" y="11516"/>
                </a:lnTo>
                <a:lnTo>
                  <a:pt x="2729915" y="11482"/>
                </a:lnTo>
                <a:lnTo>
                  <a:pt x="2778593" y="11613"/>
                </a:lnTo>
                <a:lnTo>
                  <a:pt x="2830408" y="11875"/>
                </a:lnTo>
                <a:lnTo>
                  <a:pt x="2884889" y="12233"/>
                </a:lnTo>
                <a:lnTo>
                  <a:pt x="2941566" y="12651"/>
                </a:lnTo>
                <a:lnTo>
                  <a:pt x="2999968" y="13096"/>
                </a:lnTo>
                <a:lnTo>
                  <a:pt x="3059624" y="13532"/>
                </a:lnTo>
                <a:lnTo>
                  <a:pt x="3120065" y="13924"/>
                </a:lnTo>
                <a:lnTo>
                  <a:pt x="3180820" y="14238"/>
                </a:lnTo>
                <a:lnTo>
                  <a:pt x="3241418" y="14438"/>
                </a:lnTo>
                <a:lnTo>
                  <a:pt x="3301389" y="14490"/>
                </a:lnTo>
                <a:lnTo>
                  <a:pt x="3360263" y="14358"/>
                </a:lnTo>
                <a:lnTo>
                  <a:pt x="3417570" y="14008"/>
                </a:lnTo>
                <a:lnTo>
                  <a:pt x="3488842" y="13413"/>
                </a:lnTo>
                <a:lnTo>
                  <a:pt x="3555460" y="12867"/>
                </a:lnTo>
                <a:lnTo>
                  <a:pt x="3617751" y="12385"/>
                </a:lnTo>
                <a:lnTo>
                  <a:pt x="3676043" y="11979"/>
                </a:lnTo>
                <a:lnTo>
                  <a:pt x="3730663" y="11663"/>
                </a:lnTo>
                <a:lnTo>
                  <a:pt x="3781940" y="11452"/>
                </a:lnTo>
                <a:lnTo>
                  <a:pt x="3830202" y="11357"/>
                </a:lnTo>
                <a:lnTo>
                  <a:pt x="3875775" y="11393"/>
                </a:lnTo>
                <a:lnTo>
                  <a:pt x="3918989" y="11573"/>
                </a:lnTo>
                <a:lnTo>
                  <a:pt x="3960169" y="11911"/>
                </a:lnTo>
                <a:lnTo>
                  <a:pt x="3999645" y="12421"/>
                </a:lnTo>
                <a:lnTo>
                  <a:pt x="4037745" y="13115"/>
                </a:lnTo>
                <a:lnTo>
                  <a:pt x="4136507" y="15574"/>
                </a:lnTo>
                <a:lnTo>
                  <a:pt x="4187957" y="16585"/>
                </a:lnTo>
                <a:lnTo>
                  <a:pt x="4232725" y="17061"/>
                </a:lnTo>
                <a:lnTo>
                  <a:pt x="4274390" y="17021"/>
                </a:lnTo>
                <a:lnTo>
                  <a:pt x="4316530" y="16485"/>
                </a:lnTo>
                <a:lnTo>
                  <a:pt x="4362724" y="15474"/>
                </a:lnTo>
                <a:lnTo>
                  <a:pt x="4416552" y="14008"/>
                </a:lnTo>
                <a:lnTo>
                  <a:pt x="4452026" y="13529"/>
                </a:lnTo>
                <a:lnTo>
                  <a:pt x="4494306" y="13791"/>
                </a:lnTo>
                <a:lnTo>
                  <a:pt x="4542222" y="14612"/>
                </a:lnTo>
                <a:lnTo>
                  <a:pt x="4594601" y="15812"/>
                </a:lnTo>
                <a:lnTo>
                  <a:pt x="4650275" y="17213"/>
                </a:lnTo>
                <a:lnTo>
                  <a:pt x="4708072" y="18633"/>
                </a:lnTo>
                <a:lnTo>
                  <a:pt x="4766822" y="19893"/>
                </a:lnTo>
                <a:lnTo>
                  <a:pt x="4825354" y="20813"/>
                </a:lnTo>
                <a:lnTo>
                  <a:pt x="4882498" y="21213"/>
                </a:lnTo>
                <a:lnTo>
                  <a:pt x="4937082" y="20912"/>
                </a:lnTo>
                <a:lnTo>
                  <a:pt x="4987937" y="19731"/>
                </a:lnTo>
                <a:lnTo>
                  <a:pt x="5033892" y="17490"/>
                </a:lnTo>
                <a:lnTo>
                  <a:pt x="5073777" y="14008"/>
                </a:lnTo>
                <a:lnTo>
                  <a:pt x="5103909" y="11407"/>
                </a:lnTo>
                <a:lnTo>
                  <a:pt x="5138325" y="9872"/>
                </a:lnTo>
                <a:lnTo>
                  <a:pt x="5176690" y="9253"/>
                </a:lnTo>
                <a:lnTo>
                  <a:pt x="5218668" y="9403"/>
                </a:lnTo>
                <a:lnTo>
                  <a:pt x="5263928" y="10174"/>
                </a:lnTo>
                <a:lnTo>
                  <a:pt x="5312134" y="11418"/>
                </a:lnTo>
                <a:lnTo>
                  <a:pt x="5362952" y="12988"/>
                </a:lnTo>
                <a:lnTo>
                  <a:pt x="5416048" y="14734"/>
                </a:lnTo>
                <a:lnTo>
                  <a:pt x="5471089" y="16510"/>
                </a:lnTo>
                <a:lnTo>
                  <a:pt x="5527740" y="18166"/>
                </a:lnTo>
                <a:lnTo>
                  <a:pt x="5585666" y="19556"/>
                </a:lnTo>
                <a:lnTo>
                  <a:pt x="5644535" y="20532"/>
                </a:lnTo>
                <a:lnTo>
                  <a:pt x="5704011" y="20944"/>
                </a:lnTo>
                <a:lnTo>
                  <a:pt x="5763761" y="20646"/>
                </a:lnTo>
                <a:lnTo>
                  <a:pt x="5823451" y="19489"/>
                </a:lnTo>
                <a:lnTo>
                  <a:pt x="5882747" y="17326"/>
                </a:lnTo>
                <a:lnTo>
                  <a:pt x="5941314" y="14008"/>
                </a:lnTo>
                <a:lnTo>
                  <a:pt x="6024315" y="9019"/>
                </a:lnTo>
                <a:lnTo>
                  <a:pt x="6095034" y="6022"/>
                </a:lnTo>
                <a:lnTo>
                  <a:pt x="6155377" y="4685"/>
                </a:lnTo>
                <a:lnTo>
                  <a:pt x="6207252" y="4679"/>
                </a:lnTo>
                <a:lnTo>
                  <a:pt x="6252564" y="5670"/>
                </a:lnTo>
                <a:lnTo>
                  <a:pt x="6293220" y="7327"/>
                </a:lnTo>
                <a:lnTo>
                  <a:pt x="6331126" y="9319"/>
                </a:lnTo>
                <a:lnTo>
                  <a:pt x="6368189" y="11315"/>
                </a:lnTo>
                <a:lnTo>
                  <a:pt x="6406315" y="12983"/>
                </a:lnTo>
                <a:lnTo>
                  <a:pt x="6447411" y="13991"/>
                </a:lnTo>
                <a:lnTo>
                  <a:pt x="6493383" y="14008"/>
                </a:lnTo>
                <a:lnTo>
                  <a:pt x="6543551" y="13192"/>
                </a:lnTo>
                <a:lnTo>
                  <a:pt x="6595557" y="12035"/>
                </a:lnTo>
                <a:lnTo>
                  <a:pt x="6648790" y="10704"/>
                </a:lnTo>
                <a:lnTo>
                  <a:pt x="6702639" y="9367"/>
                </a:lnTo>
                <a:lnTo>
                  <a:pt x="6756491" y="8194"/>
                </a:lnTo>
                <a:lnTo>
                  <a:pt x="6809737" y="7353"/>
                </a:lnTo>
                <a:lnTo>
                  <a:pt x="6861763" y="7011"/>
                </a:lnTo>
                <a:lnTo>
                  <a:pt x="6911959" y="7337"/>
                </a:lnTo>
                <a:lnTo>
                  <a:pt x="6959714" y="8500"/>
                </a:lnTo>
                <a:lnTo>
                  <a:pt x="7004415" y="10668"/>
                </a:lnTo>
                <a:lnTo>
                  <a:pt x="7045452" y="14008"/>
                </a:lnTo>
                <a:lnTo>
                  <a:pt x="7080959" y="17078"/>
                </a:lnTo>
                <a:lnTo>
                  <a:pt x="7121097" y="19559"/>
                </a:lnTo>
                <a:lnTo>
                  <a:pt x="7165284" y="21474"/>
                </a:lnTo>
                <a:lnTo>
                  <a:pt x="7212944" y="22842"/>
                </a:lnTo>
                <a:lnTo>
                  <a:pt x="7263498" y="23685"/>
                </a:lnTo>
                <a:lnTo>
                  <a:pt x="7316367" y="24023"/>
                </a:lnTo>
                <a:lnTo>
                  <a:pt x="7370972" y="23877"/>
                </a:lnTo>
                <a:lnTo>
                  <a:pt x="7426736" y="23269"/>
                </a:lnTo>
                <a:lnTo>
                  <a:pt x="7483079" y="22218"/>
                </a:lnTo>
                <a:lnTo>
                  <a:pt x="7539423" y="20745"/>
                </a:lnTo>
                <a:lnTo>
                  <a:pt x="7595190" y="18872"/>
                </a:lnTo>
                <a:lnTo>
                  <a:pt x="7649800" y="16620"/>
                </a:lnTo>
                <a:lnTo>
                  <a:pt x="7702677" y="14008"/>
                </a:lnTo>
                <a:lnTo>
                  <a:pt x="7749401" y="11603"/>
                </a:lnTo>
                <a:lnTo>
                  <a:pt x="7799352" y="9256"/>
                </a:lnTo>
                <a:lnTo>
                  <a:pt x="7851922" y="7034"/>
                </a:lnTo>
                <a:lnTo>
                  <a:pt x="7906500" y="5003"/>
                </a:lnTo>
                <a:lnTo>
                  <a:pt x="7962476" y="3227"/>
                </a:lnTo>
                <a:lnTo>
                  <a:pt x="8019242" y="1773"/>
                </a:lnTo>
                <a:lnTo>
                  <a:pt x="8076187" y="707"/>
                </a:lnTo>
                <a:lnTo>
                  <a:pt x="8132702" y="94"/>
                </a:lnTo>
                <a:lnTo>
                  <a:pt x="8188177" y="0"/>
                </a:lnTo>
                <a:lnTo>
                  <a:pt x="8242003" y="490"/>
                </a:lnTo>
                <a:lnTo>
                  <a:pt x="8293570" y="1630"/>
                </a:lnTo>
                <a:lnTo>
                  <a:pt x="8342269" y="3486"/>
                </a:lnTo>
                <a:lnTo>
                  <a:pt x="8387489" y="6124"/>
                </a:lnTo>
                <a:lnTo>
                  <a:pt x="8428622" y="9610"/>
                </a:lnTo>
                <a:lnTo>
                  <a:pt x="8465058" y="14008"/>
                </a:lnTo>
                <a:lnTo>
                  <a:pt x="8500559" y="18291"/>
                </a:lnTo>
                <a:lnTo>
                  <a:pt x="8539156" y="21463"/>
                </a:lnTo>
                <a:lnTo>
                  <a:pt x="8580641" y="23640"/>
                </a:lnTo>
                <a:lnTo>
                  <a:pt x="8624803" y="24936"/>
                </a:lnTo>
                <a:lnTo>
                  <a:pt x="8671433" y="25466"/>
                </a:lnTo>
                <a:lnTo>
                  <a:pt x="8720321" y="25347"/>
                </a:lnTo>
                <a:lnTo>
                  <a:pt x="8771260" y="24692"/>
                </a:lnTo>
                <a:lnTo>
                  <a:pt x="8824039" y="23617"/>
                </a:lnTo>
                <a:lnTo>
                  <a:pt x="8878449" y="22238"/>
                </a:lnTo>
                <a:lnTo>
                  <a:pt x="8934280" y="20669"/>
                </a:lnTo>
                <a:lnTo>
                  <a:pt x="8991324" y="19025"/>
                </a:lnTo>
                <a:lnTo>
                  <a:pt x="9049371" y="17422"/>
                </a:lnTo>
                <a:lnTo>
                  <a:pt x="9108212" y="15975"/>
                </a:lnTo>
                <a:lnTo>
                  <a:pt x="9167638" y="14798"/>
                </a:lnTo>
                <a:lnTo>
                  <a:pt x="9227439" y="14008"/>
                </a:lnTo>
                <a:lnTo>
                  <a:pt x="9264699" y="13643"/>
                </a:lnTo>
                <a:lnTo>
                  <a:pt x="9304464" y="13225"/>
                </a:lnTo>
                <a:lnTo>
                  <a:pt x="9346562" y="12766"/>
                </a:lnTo>
                <a:lnTo>
                  <a:pt x="9390822" y="12275"/>
                </a:lnTo>
                <a:lnTo>
                  <a:pt x="9437071" y="11765"/>
                </a:lnTo>
                <a:lnTo>
                  <a:pt x="9485138" y="11245"/>
                </a:lnTo>
                <a:lnTo>
                  <a:pt x="9534852" y="10727"/>
                </a:lnTo>
                <a:lnTo>
                  <a:pt x="9586040" y="10221"/>
                </a:lnTo>
                <a:lnTo>
                  <a:pt x="9638532" y="9738"/>
                </a:lnTo>
                <a:lnTo>
                  <a:pt x="9692155" y="9290"/>
                </a:lnTo>
                <a:lnTo>
                  <a:pt x="9746738" y="8886"/>
                </a:lnTo>
                <a:lnTo>
                  <a:pt x="9802110" y="8538"/>
                </a:lnTo>
                <a:lnTo>
                  <a:pt x="9858098" y="8257"/>
                </a:lnTo>
                <a:lnTo>
                  <a:pt x="9914532" y="8052"/>
                </a:lnTo>
                <a:lnTo>
                  <a:pt x="9971239" y="7936"/>
                </a:lnTo>
                <a:lnTo>
                  <a:pt x="10028048" y="7920"/>
                </a:lnTo>
                <a:lnTo>
                  <a:pt x="10084787" y="8012"/>
                </a:lnTo>
                <a:lnTo>
                  <a:pt x="10141285" y="8226"/>
                </a:lnTo>
                <a:lnTo>
                  <a:pt x="10197370" y="8571"/>
                </a:lnTo>
                <a:lnTo>
                  <a:pt x="10252871" y="9058"/>
                </a:lnTo>
                <a:lnTo>
                  <a:pt x="10307615" y="9699"/>
                </a:lnTo>
                <a:lnTo>
                  <a:pt x="10361432" y="10503"/>
                </a:lnTo>
                <a:lnTo>
                  <a:pt x="10414149" y="11482"/>
                </a:lnTo>
                <a:lnTo>
                  <a:pt x="10465596" y="12647"/>
                </a:lnTo>
                <a:lnTo>
                  <a:pt x="10515600" y="14008"/>
                </a:lnTo>
                <a:lnTo>
                  <a:pt x="10515727" y="22517"/>
                </a:lnTo>
                <a:lnTo>
                  <a:pt x="10515600" y="24168"/>
                </a:lnTo>
                <a:lnTo>
                  <a:pt x="10515600" y="33058"/>
                </a:lnTo>
                <a:lnTo>
                  <a:pt x="10460085" y="30934"/>
                </a:lnTo>
                <a:lnTo>
                  <a:pt x="10407703" y="29970"/>
                </a:lnTo>
                <a:lnTo>
                  <a:pt x="10357739" y="29897"/>
                </a:lnTo>
                <a:lnTo>
                  <a:pt x="10309477" y="30445"/>
                </a:lnTo>
                <a:lnTo>
                  <a:pt x="10262203" y="31344"/>
                </a:lnTo>
                <a:lnTo>
                  <a:pt x="10215202" y="32324"/>
                </a:lnTo>
                <a:lnTo>
                  <a:pt x="10167759" y="33117"/>
                </a:lnTo>
                <a:lnTo>
                  <a:pt x="10119159" y="33451"/>
                </a:lnTo>
                <a:lnTo>
                  <a:pt x="10068687" y="33058"/>
                </a:lnTo>
                <a:lnTo>
                  <a:pt x="10004319" y="31765"/>
                </a:lnTo>
                <a:lnTo>
                  <a:pt x="9965490" y="30895"/>
                </a:lnTo>
                <a:lnTo>
                  <a:pt x="9922778" y="29945"/>
                </a:lnTo>
                <a:lnTo>
                  <a:pt x="9876595" y="28964"/>
                </a:lnTo>
                <a:lnTo>
                  <a:pt x="9827350" y="28001"/>
                </a:lnTo>
                <a:lnTo>
                  <a:pt x="9775456" y="27109"/>
                </a:lnTo>
                <a:lnTo>
                  <a:pt x="9721322" y="26336"/>
                </a:lnTo>
                <a:lnTo>
                  <a:pt x="9665361" y="25732"/>
                </a:lnTo>
                <a:lnTo>
                  <a:pt x="9607981" y="25350"/>
                </a:lnTo>
                <a:lnTo>
                  <a:pt x="9549595" y="25237"/>
                </a:lnTo>
                <a:lnTo>
                  <a:pt x="9490614" y="25446"/>
                </a:lnTo>
                <a:lnTo>
                  <a:pt x="9431447" y="26025"/>
                </a:lnTo>
                <a:lnTo>
                  <a:pt x="9372507" y="27026"/>
                </a:lnTo>
                <a:lnTo>
                  <a:pt x="9314203" y="28498"/>
                </a:lnTo>
                <a:lnTo>
                  <a:pt x="9256947" y="30492"/>
                </a:lnTo>
                <a:lnTo>
                  <a:pt x="9201150" y="33058"/>
                </a:lnTo>
                <a:lnTo>
                  <a:pt x="9134156" y="35978"/>
                </a:lnTo>
                <a:lnTo>
                  <a:pt x="9075773" y="37415"/>
                </a:lnTo>
                <a:lnTo>
                  <a:pt x="9024401" y="37642"/>
                </a:lnTo>
                <a:lnTo>
                  <a:pt x="8978437" y="36929"/>
                </a:lnTo>
                <a:lnTo>
                  <a:pt x="8936280" y="35548"/>
                </a:lnTo>
                <a:lnTo>
                  <a:pt x="8896329" y="33772"/>
                </a:lnTo>
                <a:lnTo>
                  <a:pt x="8856983" y="31871"/>
                </a:lnTo>
                <a:lnTo>
                  <a:pt x="8816640" y="30117"/>
                </a:lnTo>
                <a:lnTo>
                  <a:pt x="8773698" y="28782"/>
                </a:lnTo>
                <a:lnTo>
                  <a:pt x="8726557" y="28136"/>
                </a:lnTo>
                <a:lnTo>
                  <a:pt x="8673616" y="28453"/>
                </a:lnTo>
                <a:lnTo>
                  <a:pt x="8613272" y="30003"/>
                </a:lnTo>
                <a:lnTo>
                  <a:pt x="8543925" y="33058"/>
                </a:lnTo>
                <a:lnTo>
                  <a:pt x="8450151" y="37733"/>
                </a:lnTo>
                <a:lnTo>
                  <a:pt x="8380739" y="40660"/>
                </a:lnTo>
                <a:lnTo>
                  <a:pt x="8331228" y="42089"/>
                </a:lnTo>
                <a:lnTo>
                  <a:pt x="8297154" y="42267"/>
                </a:lnTo>
                <a:lnTo>
                  <a:pt x="8274055" y="41441"/>
                </a:lnTo>
                <a:lnTo>
                  <a:pt x="8257469" y="39860"/>
                </a:lnTo>
                <a:lnTo>
                  <a:pt x="8242934" y="37770"/>
                </a:lnTo>
                <a:lnTo>
                  <a:pt x="8225988" y="35420"/>
                </a:lnTo>
                <a:lnTo>
                  <a:pt x="8178274" y="31472"/>
                </a:lnTo>
                <a:lnTo>
                  <a:pt x="8108977" y="28469"/>
                </a:lnTo>
                <a:lnTo>
                  <a:pt x="8065209" y="27177"/>
                </a:lnTo>
                <a:lnTo>
                  <a:pt x="8016453" y="26108"/>
                </a:lnTo>
                <a:lnTo>
                  <a:pt x="7963526" y="25323"/>
                </a:lnTo>
                <a:lnTo>
                  <a:pt x="7907245" y="24886"/>
                </a:lnTo>
                <a:lnTo>
                  <a:pt x="7848429" y="24859"/>
                </a:lnTo>
                <a:lnTo>
                  <a:pt x="7787895" y="25304"/>
                </a:lnTo>
                <a:lnTo>
                  <a:pt x="7726462" y="26284"/>
                </a:lnTo>
                <a:lnTo>
                  <a:pt x="7664947" y="27862"/>
                </a:lnTo>
                <a:lnTo>
                  <a:pt x="7604168" y="30099"/>
                </a:lnTo>
                <a:lnTo>
                  <a:pt x="7544943" y="33058"/>
                </a:lnTo>
                <a:lnTo>
                  <a:pt x="7477860" y="36545"/>
                </a:lnTo>
                <a:lnTo>
                  <a:pt x="7414125" y="39148"/>
                </a:lnTo>
                <a:lnTo>
                  <a:pt x="7353749" y="40931"/>
                </a:lnTo>
                <a:lnTo>
                  <a:pt x="7296741" y="41955"/>
                </a:lnTo>
                <a:lnTo>
                  <a:pt x="7243112" y="42281"/>
                </a:lnTo>
                <a:lnTo>
                  <a:pt x="7192873" y="41972"/>
                </a:lnTo>
                <a:lnTo>
                  <a:pt x="7146033" y="41089"/>
                </a:lnTo>
                <a:lnTo>
                  <a:pt x="7102602" y="39695"/>
                </a:lnTo>
                <a:lnTo>
                  <a:pt x="7062592" y="37850"/>
                </a:lnTo>
                <a:lnTo>
                  <a:pt x="6992874" y="33058"/>
                </a:lnTo>
                <a:lnTo>
                  <a:pt x="6959194" y="30519"/>
                </a:lnTo>
                <a:lnTo>
                  <a:pt x="6879249" y="26566"/>
                </a:lnTo>
                <a:lnTo>
                  <a:pt x="6833655" y="25251"/>
                </a:lnTo>
                <a:lnTo>
                  <a:pt x="6784759" y="24445"/>
                </a:lnTo>
                <a:lnTo>
                  <a:pt x="6732896" y="24196"/>
                </a:lnTo>
                <a:lnTo>
                  <a:pt x="6678402" y="24554"/>
                </a:lnTo>
                <a:lnTo>
                  <a:pt x="6621611" y="25570"/>
                </a:lnTo>
                <a:lnTo>
                  <a:pt x="6562857" y="27292"/>
                </a:lnTo>
                <a:lnTo>
                  <a:pt x="6502477" y="29772"/>
                </a:lnTo>
                <a:lnTo>
                  <a:pt x="6440805" y="33058"/>
                </a:lnTo>
                <a:lnTo>
                  <a:pt x="6379662" y="36244"/>
                </a:lnTo>
                <a:lnTo>
                  <a:pt x="6320658" y="38463"/>
                </a:lnTo>
                <a:lnTo>
                  <a:pt x="6263811" y="39825"/>
                </a:lnTo>
                <a:lnTo>
                  <a:pt x="6209138" y="40440"/>
                </a:lnTo>
                <a:lnTo>
                  <a:pt x="6156656" y="40418"/>
                </a:lnTo>
                <a:lnTo>
                  <a:pt x="6106382" y="39868"/>
                </a:lnTo>
                <a:lnTo>
                  <a:pt x="6058333" y="38901"/>
                </a:lnTo>
                <a:lnTo>
                  <a:pt x="6012527" y="37627"/>
                </a:lnTo>
                <a:lnTo>
                  <a:pt x="5968981" y="36155"/>
                </a:lnTo>
                <a:lnTo>
                  <a:pt x="5927711" y="34595"/>
                </a:lnTo>
                <a:lnTo>
                  <a:pt x="5888735" y="33058"/>
                </a:lnTo>
                <a:lnTo>
                  <a:pt x="5849980" y="32082"/>
                </a:lnTo>
                <a:lnTo>
                  <a:pt x="5809284" y="31981"/>
                </a:lnTo>
                <a:lnTo>
                  <a:pt x="5766531" y="32529"/>
                </a:lnTo>
                <a:lnTo>
                  <a:pt x="5721606" y="33499"/>
                </a:lnTo>
                <a:lnTo>
                  <a:pt x="5674395" y="34664"/>
                </a:lnTo>
                <a:lnTo>
                  <a:pt x="5624782" y="35798"/>
                </a:lnTo>
                <a:lnTo>
                  <a:pt x="5572653" y="36673"/>
                </a:lnTo>
                <a:lnTo>
                  <a:pt x="5517892" y="37063"/>
                </a:lnTo>
                <a:lnTo>
                  <a:pt x="5460384" y="36742"/>
                </a:lnTo>
                <a:lnTo>
                  <a:pt x="5400014" y="35483"/>
                </a:lnTo>
                <a:lnTo>
                  <a:pt x="5336667" y="33058"/>
                </a:lnTo>
                <a:lnTo>
                  <a:pt x="5288787" y="31214"/>
                </a:lnTo>
                <a:lnTo>
                  <a:pt x="5240322" y="30126"/>
                </a:lnTo>
                <a:lnTo>
                  <a:pt x="5191310" y="29681"/>
                </a:lnTo>
                <a:lnTo>
                  <a:pt x="5141789" y="29765"/>
                </a:lnTo>
                <a:lnTo>
                  <a:pt x="5091796" y="30264"/>
                </a:lnTo>
                <a:lnTo>
                  <a:pt x="5041370" y="31065"/>
                </a:lnTo>
                <a:lnTo>
                  <a:pt x="4990548" y="32053"/>
                </a:lnTo>
                <a:lnTo>
                  <a:pt x="4939369" y="33115"/>
                </a:lnTo>
                <a:lnTo>
                  <a:pt x="4887870" y="34137"/>
                </a:lnTo>
                <a:lnTo>
                  <a:pt x="4836089" y="35005"/>
                </a:lnTo>
                <a:lnTo>
                  <a:pt x="4784064" y="35606"/>
                </a:lnTo>
                <a:lnTo>
                  <a:pt x="4731834" y="35826"/>
                </a:lnTo>
                <a:lnTo>
                  <a:pt x="4679435" y="35550"/>
                </a:lnTo>
                <a:lnTo>
                  <a:pt x="4626906" y="34665"/>
                </a:lnTo>
                <a:lnTo>
                  <a:pt x="4574286" y="33058"/>
                </a:lnTo>
                <a:lnTo>
                  <a:pt x="4514879" y="31077"/>
                </a:lnTo>
                <a:lnTo>
                  <a:pt x="4457982" y="29712"/>
                </a:lnTo>
                <a:lnTo>
                  <a:pt x="4403312" y="28886"/>
                </a:lnTo>
                <a:lnTo>
                  <a:pt x="4350586" y="28519"/>
                </a:lnTo>
                <a:lnTo>
                  <a:pt x="4299524" y="28535"/>
                </a:lnTo>
                <a:lnTo>
                  <a:pt x="4249843" y="28855"/>
                </a:lnTo>
                <a:lnTo>
                  <a:pt x="4201261" y="29402"/>
                </a:lnTo>
                <a:lnTo>
                  <a:pt x="4153496" y="30096"/>
                </a:lnTo>
                <a:lnTo>
                  <a:pt x="4106267" y="30861"/>
                </a:lnTo>
                <a:lnTo>
                  <a:pt x="4059290" y="31617"/>
                </a:lnTo>
                <a:lnTo>
                  <a:pt x="4012285" y="32287"/>
                </a:lnTo>
                <a:lnTo>
                  <a:pt x="3964969" y="32794"/>
                </a:lnTo>
                <a:lnTo>
                  <a:pt x="3917061" y="33058"/>
                </a:lnTo>
                <a:lnTo>
                  <a:pt x="3836534" y="33678"/>
                </a:lnTo>
                <a:lnTo>
                  <a:pt x="3772129" y="34813"/>
                </a:lnTo>
                <a:lnTo>
                  <a:pt x="3720514" y="36031"/>
                </a:lnTo>
                <a:lnTo>
                  <a:pt x="3678357" y="36897"/>
                </a:lnTo>
                <a:lnTo>
                  <a:pt x="3642324" y="36979"/>
                </a:lnTo>
                <a:lnTo>
                  <a:pt x="3609084" y="35844"/>
                </a:lnTo>
                <a:lnTo>
                  <a:pt x="3575304" y="33058"/>
                </a:lnTo>
                <a:lnTo>
                  <a:pt x="3547606" y="31372"/>
                </a:lnTo>
                <a:lnTo>
                  <a:pt x="3510382" y="30899"/>
                </a:lnTo>
                <a:lnTo>
                  <a:pt x="3465307" y="31347"/>
                </a:lnTo>
                <a:lnTo>
                  <a:pt x="3414057" y="32425"/>
                </a:lnTo>
                <a:lnTo>
                  <a:pt x="3358310" y="33840"/>
                </a:lnTo>
                <a:lnTo>
                  <a:pt x="3299740" y="35299"/>
                </a:lnTo>
                <a:lnTo>
                  <a:pt x="3240025" y="36513"/>
                </a:lnTo>
                <a:lnTo>
                  <a:pt x="3180841" y="37187"/>
                </a:lnTo>
                <a:lnTo>
                  <a:pt x="3123863" y="37031"/>
                </a:lnTo>
                <a:lnTo>
                  <a:pt x="3070769" y="35752"/>
                </a:lnTo>
                <a:lnTo>
                  <a:pt x="3023235" y="33058"/>
                </a:lnTo>
                <a:lnTo>
                  <a:pt x="2989472" y="30896"/>
                </a:lnTo>
                <a:lnTo>
                  <a:pt x="2953039" y="29474"/>
                </a:lnTo>
                <a:lnTo>
                  <a:pt x="2913991" y="28693"/>
                </a:lnTo>
                <a:lnTo>
                  <a:pt x="2872381" y="28454"/>
                </a:lnTo>
                <a:lnTo>
                  <a:pt x="2828261" y="28655"/>
                </a:lnTo>
                <a:lnTo>
                  <a:pt x="2781687" y="29199"/>
                </a:lnTo>
                <a:lnTo>
                  <a:pt x="2732710" y="29986"/>
                </a:lnTo>
                <a:lnTo>
                  <a:pt x="2681385" y="30915"/>
                </a:lnTo>
                <a:lnTo>
                  <a:pt x="2627766" y="31888"/>
                </a:lnTo>
                <a:lnTo>
                  <a:pt x="2571905" y="32804"/>
                </a:lnTo>
                <a:lnTo>
                  <a:pt x="2513856" y="33565"/>
                </a:lnTo>
                <a:lnTo>
                  <a:pt x="2453673" y="34070"/>
                </a:lnTo>
                <a:lnTo>
                  <a:pt x="2391409" y="34220"/>
                </a:lnTo>
                <a:lnTo>
                  <a:pt x="2327118" y="33916"/>
                </a:lnTo>
                <a:lnTo>
                  <a:pt x="2260854" y="33058"/>
                </a:lnTo>
                <a:lnTo>
                  <a:pt x="2184931" y="31676"/>
                </a:lnTo>
                <a:lnTo>
                  <a:pt x="2123715" y="30465"/>
                </a:lnTo>
                <a:lnTo>
                  <a:pt x="2074902" y="29451"/>
                </a:lnTo>
                <a:lnTo>
                  <a:pt x="2036190" y="28655"/>
                </a:lnTo>
                <a:lnTo>
                  <a:pt x="2005279" y="28104"/>
                </a:lnTo>
                <a:lnTo>
                  <a:pt x="1979866" y="27819"/>
                </a:lnTo>
                <a:lnTo>
                  <a:pt x="1957649" y="27826"/>
                </a:lnTo>
                <a:lnTo>
                  <a:pt x="1913596" y="28808"/>
                </a:lnTo>
                <a:lnTo>
                  <a:pt x="1854705" y="31239"/>
                </a:lnTo>
                <a:lnTo>
                  <a:pt x="1813941" y="33058"/>
                </a:lnTo>
                <a:lnTo>
                  <a:pt x="1779076" y="34476"/>
                </a:lnTo>
                <a:lnTo>
                  <a:pt x="1739362" y="35845"/>
                </a:lnTo>
                <a:lnTo>
                  <a:pt x="1695364" y="37139"/>
                </a:lnTo>
                <a:lnTo>
                  <a:pt x="1647648" y="38333"/>
                </a:lnTo>
                <a:lnTo>
                  <a:pt x="1596779" y="39400"/>
                </a:lnTo>
                <a:lnTo>
                  <a:pt x="1543323" y="40316"/>
                </a:lnTo>
                <a:lnTo>
                  <a:pt x="1487846" y="41054"/>
                </a:lnTo>
                <a:lnTo>
                  <a:pt x="1430914" y="41590"/>
                </a:lnTo>
                <a:lnTo>
                  <a:pt x="1373093" y="41897"/>
                </a:lnTo>
                <a:lnTo>
                  <a:pt x="1314948" y="41950"/>
                </a:lnTo>
                <a:lnTo>
                  <a:pt x="1257046" y="41723"/>
                </a:lnTo>
                <a:lnTo>
                  <a:pt x="1199952" y="41191"/>
                </a:lnTo>
                <a:lnTo>
                  <a:pt x="1144231" y="40329"/>
                </a:lnTo>
                <a:lnTo>
                  <a:pt x="1090450" y="39110"/>
                </a:lnTo>
                <a:lnTo>
                  <a:pt x="1039175" y="37509"/>
                </a:lnTo>
                <a:lnTo>
                  <a:pt x="990971" y="35500"/>
                </a:lnTo>
                <a:lnTo>
                  <a:pt x="946404" y="33058"/>
                </a:lnTo>
                <a:lnTo>
                  <a:pt x="907824" y="30920"/>
                </a:lnTo>
                <a:lnTo>
                  <a:pt x="868220" y="29253"/>
                </a:lnTo>
                <a:lnTo>
                  <a:pt x="827551" y="28014"/>
                </a:lnTo>
                <a:lnTo>
                  <a:pt x="785778" y="27162"/>
                </a:lnTo>
                <a:lnTo>
                  <a:pt x="742863" y="26658"/>
                </a:lnTo>
                <a:lnTo>
                  <a:pt x="698765" y="26459"/>
                </a:lnTo>
                <a:lnTo>
                  <a:pt x="653445" y="26526"/>
                </a:lnTo>
                <a:lnTo>
                  <a:pt x="606864" y="26816"/>
                </a:lnTo>
                <a:lnTo>
                  <a:pt x="558983" y="27289"/>
                </a:lnTo>
                <a:lnTo>
                  <a:pt x="509762" y="27904"/>
                </a:lnTo>
                <a:lnTo>
                  <a:pt x="459162" y="28620"/>
                </a:lnTo>
                <a:lnTo>
                  <a:pt x="407144" y="29395"/>
                </a:lnTo>
                <a:lnTo>
                  <a:pt x="353668" y="30190"/>
                </a:lnTo>
                <a:lnTo>
                  <a:pt x="298695" y="30962"/>
                </a:lnTo>
                <a:lnTo>
                  <a:pt x="242186" y="31672"/>
                </a:lnTo>
                <a:lnTo>
                  <a:pt x="184101" y="32277"/>
                </a:lnTo>
                <a:lnTo>
                  <a:pt x="124401" y="32737"/>
                </a:lnTo>
                <a:lnTo>
                  <a:pt x="63047" y="33011"/>
                </a:lnTo>
                <a:lnTo>
                  <a:pt x="0" y="33058"/>
                </a:lnTo>
                <a:lnTo>
                  <a:pt x="241" y="24676"/>
                </a:lnTo>
                <a:lnTo>
                  <a:pt x="647" y="18961"/>
                </a:lnTo>
                <a:lnTo>
                  <a:pt x="0" y="14008"/>
                </a:lnTo>
                <a:close/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965200" y="1739900"/>
            <a:ext cx="939552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Control your emotion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Focus on listening what interviewees say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Paraphrase what interviewee say to Check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Focus on the action taken by interviewees.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Answer questions by asking questions.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Make an conclusion.</a:t>
            </a:r>
            <a:endParaRPr/>
          </a:p>
        </p:txBody>
      </p:sp>
      <p:sp>
        <p:nvSpPr>
          <p:cNvPr id="156" name="Google Shape;156;p9"/>
          <p:cNvSpPr txBox="1"/>
          <p:nvPr/>
        </p:nvSpPr>
        <p:spPr>
          <a:xfrm>
            <a:off x="554404" y="6146963"/>
            <a:ext cx="8280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Reference: Mo, Z., 2000. News interview and writing, Wuhan University Press.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 txBox="1"/>
          <p:nvPr/>
        </p:nvSpPr>
        <p:spPr>
          <a:xfrm>
            <a:off x="4096105" y="2885694"/>
            <a:ext cx="4012489" cy="1099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" name="Google Shape;162;p10"/>
          <p:cNvGrpSpPr/>
          <p:nvPr/>
        </p:nvGrpSpPr>
        <p:grpSpPr>
          <a:xfrm>
            <a:off x="438451" y="1669943"/>
            <a:ext cx="10517505" cy="42638"/>
            <a:chOff x="846670" y="1710016"/>
            <a:chExt cx="10517505" cy="42638"/>
          </a:xfrm>
        </p:grpSpPr>
        <p:sp>
          <p:nvSpPr>
            <p:cNvPr id="163" name="Google Shape;163;p10"/>
            <p:cNvSpPr/>
            <p:nvPr/>
          </p:nvSpPr>
          <p:spPr>
            <a:xfrm>
              <a:off x="846670" y="1710109"/>
              <a:ext cx="10517505" cy="42545"/>
            </a:xfrm>
            <a:custGeom>
              <a:rect b="b" l="l" r="r" t="t"/>
              <a:pathLst>
                <a:path extrusionOk="0" h="42544" w="10517505">
                  <a:moveTo>
                    <a:pt x="2303021" y="27686"/>
                  </a:moveTo>
                  <a:lnTo>
                    <a:pt x="1284892" y="27686"/>
                  </a:lnTo>
                  <a:lnTo>
                    <a:pt x="1334247" y="28193"/>
                  </a:lnTo>
                  <a:lnTo>
                    <a:pt x="1396152" y="29844"/>
                  </a:lnTo>
                  <a:lnTo>
                    <a:pt x="1536201" y="35813"/>
                  </a:lnTo>
                  <a:lnTo>
                    <a:pt x="1662168" y="39624"/>
                  </a:lnTo>
                  <a:lnTo>
                    <a:pt x="1844667" y="42163"/>
                  </a:lnTo>
                  <a:lnTo>
                    <a:pt x="1902032" y="42163"/>
                  </a:lnTo>
                  <a:lnTo>
                    <a:pt x="2008939" y="41401"/>
                  </a:lnTo>
                  <a:lnTo>
                    <a:pt x="2102502" y="39369"/>
                  </a:lnTo>
                  <a:lnTo>
                    <a:pt x="2179227" y="36449"/>
                  </a:lnTo>
                  <a:lnTo>
                    <a:pt x="2235619" y="33019"/>
                  </a:lnTo>
                  <a:lnTo>
                    <a:pt x="2303021" y="27686"/>
                  </a:lnTo>
                  <a:close/>
                </a:path>
                <a:path extrusionOk="0" h="42544" w="10517505">
                  <a:moveTo>
                    <a:pt x="4999745" y="32638"/>
                  </a:moveTo>
                  <a:lnTo>
                    <a:pt x="4586562" y="32638"/>
                  </a:lnTo>
                  <a:lnTo>
                    <a:pt x="4628177" y="33781"/>
                  </a:lnTo>
                  <a:lnTo>
                    <a:pt x="4773075" y="40512"/>
                  </a:lnTo>
                  <a:lnTo>
                    <a:pt x="4826531" y="41655"/>
                  </a:lnTo>
                  <a:lnTo>
                    <a:pt x="4881804" y="41275"/>
                  </a:lnTo>
                  <a:lnTo>
                    <a:pt x="4938434" y="38608"/>
                  </a:lnTo>
                  <a:lnTo>
                    <a:pt x="4999745" y="32638"/>
                  </a:lnTo>
                  <a:close/>
                </a:path>
                <a:path extrusionOk="0" h="42544" w="10517505">
                  <a:moveTo>
                    <a:pt x="8833161" y="26035"/>
                  </a:moveTo>
                  <a:lnTo>
                    <a:pt x="7955373" y="26035"/>
                  </a:lnTo>
                  <a:lnTo>
                    <a:pt x="8006153" y="26542"/>
                  </a:lnTo>
                  <a:lnTo>
                    <a:pt x="8053955" y="28701"/>
                  </a:lnTo>
                  <a:lnTo>
                    <a:pt x="8133045" y="36575"/>
                  </a:lnTo>
                  <a:lnTo>
                    <a:pt x="8173274" y="39115"/>
                  </a:lnTo>
                  <a:lnTo>
                    <a:pt x="8218104" y="40639"/>
                  </a:lnTo>
                  <a:lnTo>
                    <a:pt x="8266887" y="41401"/>
                  </a:lnTo>
                  <a:lnTo>
                    <a:pt x="8318973" y="41401"/>
                  </a:lnTo>
                  <a:lnTo>
                    <a:pt x="8776764" y="31241"/>
                  </a:lnTo>
                  <a:lnTo>
                    <a:pt x="9805130" y="30734"/>
                  </a:lnTo>
                  <a:lnTo>
                    <a:pt x="9816431" y="30225"/>
                  </a:lnTo>
                  <a:lnTo>
                    <a:pt x="9876534" y="28448"/>
                  </a:lnTo>
                  <a:lnTo>
                    <a:pt x="9934681" y="27559"/>
                  </a:lnTo>
                  <a:lnTo>
                    <a:pt x="10516908" y="27431"/>
                  </a:lnTo>
                  <a:lnTo>
                    <a:pt x="10516897" y="27050"/>
                  </a:lnTo>
                  <a:lnTo>
                    <a:pt x="8928425" y="27050"/>
                  </a:lnTo>
                  <a:lnTo>
                    <a:pt x="8880482" y="26797"/>
                  </a:lnTo>
                  <a:lnTo>
                    <a:pt x="8833161" y="26035"/>
                  </a:lnTo>
                  <a:close/>
                </a:path>
                <a:path extrusionOk="0" h="42544" w="10517505">
                  <a:moveTo>
                    <a:pt x="1054" y="13969"/>
                  </a:moveTo>
                  <a:lnTo>
                    <a:pt x="124" y="20700"/>
                  </a:lnTo>
                  <a:lnTo>
                    <a:pt x="0" y="22478"/>
                  </a:lnTo>
                  <a:lnTo>
                    <a:pt x="1054" y="33019"/>
                  </a:lnTo>
                  <a:lnTo>
                    <a:pt x="140821" y="37846"/>
                  </a:lnTo>
                  <a:lnTo>
                    <a:pt x="265231" y="40259"/>
                  </a:lnTo>
                  <a:lnTo>
                    <a:pt x="322254" y="40639"/>
                  </a:lnTo>
                  <a:lnTo>
                    <a:pt x="376130" y="40639"/>
                  </a:lnTo>
                  <a:lnTo>
                    <a:pt x="521191" y="38608"/>
                  </a:lnTo>
                  <a:lnTo>
                    <a:pt x="792376" y="28828"/>
                  </a:lnTo>
                  <a:lnTo>
                    <a:pt x="831275" y="27939"/>
                  </a:lnTo>
                  <a:lnTo>
                    <a:pt x="1265175" y="27939"/>
                  </a:lnTo>
                  <a:lnTo>
                    <a:pt x="1284892" y="27686"/>
                  </a:lnTo>
                  <a:lnTo>
                    <a:pt x="2303021" y="27686"/>
                  </a:lnTo>
                  <a:lnTo>
                    <a:pt x="2316624" y="26669"/>
                  </a:lnTo>
                  <a:lnTo>
                    <a:pt x="2352601" y="25146"/>
                  </a:lnTo>
                  <a:lnTo>
                    <a:pt x="5109320" y="24764"/>
                  </a:lnTo>
                  <a:lnTo>
                    <a:pt x="5138459" y="23622"/>
                  </a:lnTo>
                  <a:lnTo>
                    <a:pt x="5152150" y="23367"/>
                  </a:lnTo>
                  <a:lnTo>
                    <a:pt x="303538" y="23367"/>
                  </a:lnTo>
                  <a:lnTo>
                    <a:pt x="258922" y="22987"/>
                  </a:lnTo>
                  <a:lnTo>
                    <a:pt x="166077" y="20700"/>
                  </a:lnTo>
                  <a:lnTo>
                    <a:pt x="1054" y="13969"/>
                  </a:lnTo>
                  <a:close/>
                </a:path>
                <a:path extrusionOk="0" h="42544" w="10517505">
                  <a:moveTo>
                    <a:pt x="6247164" y="26486"/>
                  </a:moveTo>
                  <a:lnTo>
                    <a:pt x="6259882" y="27177"/>
                  </a:lnTo>
                  <a:lnTo>
                    <a:pt x="6384678" y="36322"/>
                  </a:lnTo>
                  <a:lnTo>
                    <a:pt x="6435346" y="38480"/>
                  </a:lnTo>
                  <a:lnTo>
                    <a:pt x="6488089" y="39877"/>
                  </a:lnTo>
                  <a:lnTo>
                    <a:pt x="6542291" y="40386"/>
                  </a:lnTo>
                  <a:lnTo>
                    <a:pt x="6652601" y="39750"/>
                  </a:lnTo>
                  <a:lnTo>
                    <a:pt x="6954366" y="33400"/>
                  </a:lnTo>
                  <a:lnTo>
                    <a:pt x="7046273" y="32258"/>
                  </a:lnTo>
                  <a:lnTo>
                    <a:pt x="7096066" y="30352"/>
                  </a:lnTo>
                  <a:lnTo>
                    <a:pt x="7168905" y="26669"/>
                  </a:lnTo>
                  <a:lnTo>
                    <a:pt x="6263800" y="26669"/>
                  </a:lnTo>
                  <a:lnTo>
                    <a:pt x="6247164" y="26486"/>
                  </a:lnTo>
                  <a:close/>
                </a:path>
                <a:path extrusionOk="0" h="42544" w="10517505">
                  <a:moveTo>
                    <a:pt x="9757098" y="32892"/>
                  </a:moveTo>
                  <a:lnTo>
                    <a:pt x="9434099" y="32892"/>
                  </a:lnTo>
                  <a:lnTo>
                    <a:pt x="9450260" y="33909"/>
                  </a:lnTo>
                  <a:lnTo>
                    <a:pt x="9465079" y="35687"/>
                  </a:lnTo>
                  <a:lnTo>
                    <a:pt x="9482636" y="37464"/>
                  </a:lnTo>
                  <a:lnTo>
                    <a:pt x="9507010" y="39115"/>
                  </a:lnTo>
                  <a:lnTo>
                    <a:pt x="9542281" y="39877"/>
                  </a:lnTo>
                  <a:lnTo>
                    <a:pt x="9592529" y="39497"/>
                  </a:lnTo>
                  <a:lnTo>
                    <a:pt x="9661833" y="37337"/>
                  </a:lnTo>
                  <a:lnTo>
                    <a:pt x="9757098" y="32892"/>
                  </a:lnTo>
                  <a:close/>
                </a:path>
                <a:path extrusionOk="0" h="42544" w="10517505">
                  <a:moveTo>
                    <a:pt x="6094286" y="22351"/>
                  </a:moveTo>
                  <a:lnTo>
                    <a:pt x="5249943" y="22351"/>
                  </a:lnTo>
                  <a:lnTo>
                    <a:pt x="5307609" y="22733"/>
                  </a:lnTo>
                  <a:lnTo>
                    <a:pt x="5365215" y="23749"/>
                  </a:lnTo>
                  <a:lnTo>
                    <a:pt x="5814492" y="38480"/>
                  </a:lnTo>
                  <a:lnTo>
                    <a:pt x="5861448" y="39242"/>
                  </a:lnTo>
                  <a:lnTo>
                    <a:pt x="5906554" y="38735"/>
                  </a:lnTo>
                  <a:lnTo>
                    <a:pt x="5950742" y="36829"/>
                  </a:lnTo>
                  <a:lnTo>
                    <a:pt x="5994946" y="33019"/>
                  </a:lnTo>
                  <a:lnTo>
                    <a:pt x="6036030" y="28575"/>
                  </a:lnTo>
                  <a:lnTo>
                    <a:pt x="6072941" y="25146"/>
                  </a:lnTo>
                  <a:lnTo>
                    <a:pt x="6109729" y="23113"/>
                  </a:lnTo>
                  <a:lnTo>
                    <a:pt x="6111701" y="23083"/>
                  </a:lnTo>
                  <a:lnTo>
                    <a:pt x="6094286" y="22351"/>
                  </a:lnTo>
                  <a:close/>
                </a:path>
                <a:path extrusionOk="0" h="42544" w="10517505">
                  <a:moveTo>
                    <a:pt x="8732837" y="22987"/>
                  </a:moveTo>
                  <a:lnTo>
                    <a:pt x="7285830" y="22987"/>
                  </a:lnTo>
                  <a:lnTo>
                    <a:pt x="7334949" y="24002"/>
                  </a:lnTo>
                  <a:lnTo>
                    <a:pt x="7386350" y="27177"/>
                  </a:lnTo>
                  <a:lnTo>
                    <a:pt x="7482138" y="37084"/>
                  </a:lnTo>
                  <a:lnTo>
                    <a:pt x="7527596" y="38988"/>
                  </a:lnTo>
                  <a:lnTo>
                    <a:pt x="7576500" y="39242"/>
                  </a:lnTo>
                  <a:lnTo>
                    <a:pt x="7628137" y="38226"/>
                  </a:lnTo>
                  <a:lnTo>
                    <a:pt x="7681792" y="36322"/>
                  </a:lnTo>
                  <a:lnTo>
                    <a:pt x="7847735" y="28701"/>
                  </a:lnTo>
                  <a:lnTo>
                    <a:pt x="7902329" y="26924"/>
                  </a:lnTo>
                  <a:lnTo>
                    <a:pt x="7955373" y="26035"/>
                  </a:lnTo>
                  <a:lnTo>
                    <a:pt x="8833161" y="26035"/>
                  </a:lnTo>
                  <a:lnTo>
                    <a:pt x="8739146" y="23240"/>
                  </a:lnTo>
                  <a:lnTo>
                    <a:pt x="8732837" y="22987"/>
                  </a:lnTo>
                  <a:close/>
                </a:path>
                <a:path extrusionOk="0" h="42544" w="10517505">
                  <a:moveTo>
                    <a:pt x="9805130" y="30734"/>
                  </a:moveTo>
                  <a:lnTo>
                    <a:pt x="8878845" y="30734"/>
                  </a:lnTo>
                  <a:lnTo>
                    <a:pt x="8924464" y="31496"/>
                  </a:lnTo>
                  <a:lnTo>
                    <a:pt x="9036127" y="36194"/>
                  </a:lnTo>
                  <a:lnTo>
                    <a:pt x="9101538" y="37973"/>
                  </a:lnTo>
                  <a:lnTo>
                    <a:pt x="9161789" y="38735"/>
                  </a:lnTo>
                  <a:lnTo>
                    <a:pt x="9216839" y="38608"/>
                  </a:lnTo>
                  <a:lnTo>
                    <a:pt x="9266642" y="37846"/>
                  </a:lnTo>
                  <a:lnTo>
                    <a:pt x="9350335" y="35433"/>
                  </a:lnTo>
                  <a:lnTo>
                    <a:pt x="9412516" y="33019"/>
                  </a:lnTo>
                  <a:lnTo>
                    <a:pt x="9757098" y="32892"/>
                  </a:lnTo>
                  <a:lnTo>
                    <a:pt x="9805130" y="30734"/>
                  </a:lnTo>
                  <a:close/>
                </a:path>
                <a:path extrusionOk="0" h="42544" w="10517505">
                  <a:moveTo>
                    <a:pt x="5109320" y="24764"/>
                  </a:moveTo>
                  <a:lnTo>
                    <a:pt x="2391906" y="24764"/>
                  </a:lnTo>
                  <a:lnTo>
                    <a:pt x="2439298" y="25780"/>
                  </a:lnTo>
                  <a:lnTo>
                    <a:pt x="2499535" y="28448"/>
                  </a:lnTo>
                  <a:lnTo>
                    <a:pt x="2620389" y="35305"/>
                  </a:lnTo>
                  <a:lnTo>
                    <a:pt x="2666740" y="36829"/>
                  </a:lnTo>
                  <a:lnTo>
                    <a:pt x="2715916" y="37846"/>
                  </a:lnTo>
                  <a:lnTo>
                    <a:pt x="2820693" y="38353"/>
                  </a:lnTo>
                  <a:lnTo>
                    <a:pt x="3296672" y="32892"/>
                  </a:lnTo>
                  <a:lnTo>
                    <a:pt x="3462559" y="32892"/>
                  </a:lnTo>
                  <a:lnTo>
                    <a:pt x="3521304" y="31876"/>
                  </a:lnTo>
                  <a:lnTo>
                    <a:pt x="5009829" y="31623"/>
                  </a:lnTo>
                  <a:lnTo>
                    <a:pt x="5038822" y="28701"/>
                  </a:lnTo>
                  <a:lnTo>
                    <a:pt x="5086656" y="25653"/>
                  </a:lnTo>
                  <a:lnTo>
                    <a:pt x="5109320" y="24764"/>
                  </a:lnTo>
                  <a:close/>
                </a:path>
                <a:path extrusionOk="0" h="42544" w="10517505">
                  <a:moveTo>
                    <a:pt x="5009829" y="31623"/>
                  </a:moveTo>
                  <a:lnTo>
                    <a:pt x="3610259" y="31623"/>
                  </a:lnTo>
                  <a:lnTo>
                    <a:pt x="4239354" y="36067"/>
                  </a:lnTo>
                  <a:lnTo>
                    <a:pt x="4291899" y="36067"/>
                  </a:lnTo>
                  <a:lnTo>
                    <a:pt x="4464398" y="35051"/>
                  </a:lnTo>
                  <a:lnTo>
                    <a:pt x="4525461" y="33781"/>
                  </a:lnTo>
                  <a:lnTo>
                    <a:pt x="4549051" y="33019"/>
                  </a:lnTo>
                  <a:lnTo>
                    <a:pt x="4586562" y="32638"/>
                  </a:lnTo>
                  <a:lnTo>
                    <a:pt x="4999745" y="32638"/>
                  </a:lnTo>
                  <a:lnTo>
                    <a:pt x="5009829" y="31623"/>
                  </a:lnTo>
                  <a:close/>
                </a:path>
                <a:path extrusionOk="0" h="42544" w="10517505">
                  <a:moveTo>
                    <a:pt x="10516908" y="27431"/>
                  </a:moveTo>
                  <a:lnTo>
                    <a:pt x="9990973" y="27431"/>
                  </a:lnTo>
                  <a:lnTo>
                    <a:pt x="10045512" y="27812"/>
                  </a:lnTo>
                  <a:lnTo>
                    <a:pt x="10295434" y="33909"/>
                  </a:lnTo>
                  <a:lnTo>
                    <a:pt x="10386659" y="35433"/>
                  </a:lnTo>
                  <a:lnTo>
                    <a:pt x="10430803" y="35305"/>
                  </a:lnTo>
                  <a:lnTo>
                    <a:pt x="10474100" y="34671"/>
                  </a:lnTo>
                  <a:lnTo>
                    <a:pt x="10516654" y="33019"/>
                  </a:lnTo>
                  <a:lnTo>
                    <a:pt x="10516908" y="27431"/>
                  </a:lnTo>
                  <a:close/>
                </a:path>
                <a:path extrusionOk="0" h="42544" w="10517505">
                  <a:moveTo>
                    <a:pt x="1265175" y="27939"/>
                  </a:moveTo>
                  <a:lnTo>
                    <a:pt x="868141" y="27939"/>
                  </a:lnTo>
                  <a:lnTo>
                    <a:pt x="908952" y="28701"/>
                  </a:lnTo>
                  <a:lnTo>
                    <a:pt x="1026325" y="33019"/>
                  </a:lnTo>
                  <a:lnTo>
                    <a:pt x="1069939" y="34289"/>
                  </a:lnTo>
                  <a:lnTo>
                    <a:pt x="1105067" y="34416"/>
                  </a:lnTo>
                  <a:lnTo>
                    <a:pt x="1134339" y="33781"/>
                  </a:lnTo>
                  <a:lnTo>
                    <a:pt x="1213315" y="29337"/>
                  </a:lnTo>
                  <a:lnTo>
                    <a:pt x="1245457" y="28193"/>
                  </a:lnTo>
                  <a:lnTo>
                    <a:pt x="1265175" y="27939"/>
                  </a:lnTo>
                  <a:close/>
                </a:path>
                <a:path extrusionOk="0" h="42544" w="10517505">
                  <a:moveTo>
                    <a:pt x="3462559" y="32892"/>
                  </a:moveTo>
                  <a:lnTo>
                    <a:pt x="3296672" y="32892"/>
                  </a:lnTo>
                  <a:lnTo>
                    <a:pt x="3410153" y="33400"/>
                  </a:lnTo>
                  <a:lnTo>
                    <a:pt x="3462559" y="32892"/>
                  </a:lnTo>
                  <a:close/>
                </a:path>
                <a:path extrusionOk="0" h="42544" w="10517505">
                  <a:moveTo>
                    <a:pt x="9632187" y="0"/>
                  </a:moveTo>
                  <a:lnTo>
                    <a:pt x="9581073" y="762"/>
                  </a:lnTo>
                  <a:lnTo>
                    <a:pt x="9523890" y="2412"/>
                  </a:lnTo>
                  <a:lnTo>
                    <a:pt x="9459781" y="5079"/>
                  </a:lnTo>
                  <a:lnTo>
                    <a:pt x="9246421" y="17779"/>
                  </a:lnTo>
                  <a:lnTo>
                    <a:pt x="9132584" y="23240"/>
                  </a:lnTo>
                  <a:lnTo>
                    <a:pt x="9027409" y="26288"/>
                  </a:lnTo>
                  <a:lnTo>
                    <a:pt x="8977298" y="26924"/>
                  </a:lnTo>
                  <a:lnTo>
                    <a:pt x="8928425" y="27050"/>
                  </a:lnTo>
                  <a:lnTo>
                    <a:pt x="10516897" y="27050"/>
                  </a:lnTo>
                  <a:lnTo>
                    <a:pt x="10516726" y="20700"/>
                  </a:lnTo>
                  <a:lnTo>
                    <a:pt x="10032022" y="20700"/>
                  </a:lnTo>
                  <a:lnTo>
                    <a:pt x="9979288" y="20447"/>
                  </a:lnTo>
                  <a:lnTo>
                    <a:pt x="9931995" y="19303"/>
                  </a:lnTo>
                  <a:lnTo>
                    <a:pt x="9891567" y="17144"/>
                  </a:lnTo>
                  <a:lnTo>
                    <a:pt x="9859429" y="13969"/>
                  </a:lnTo>
                  <a:lnTo>
                    <a:pt x="9826728" y="9778"/>
                  </a:lnTo>
                  <a:lnTo>
                    <a:pt x="9793100" y="6223"/>
                  </a:lnTo>
                  <a:lnTo>
                    <a:pt x="9757690" y="3555"/>
                  </a:lnTo>
                  <a:lnTo>
                    <a:pt x="9719639" y="1524"/>
                  </a:lnTo>
                  <a:lnTo>
                    <a:pt x="9678090" y="380"/>
                  </a:lnTo>
                  <a:lnTo>
                    <a:pt x="9632187" y="0"/>
                  </a:lnTo>
                  <a:close/>
                </a:path>
                <a:path extrusionOk="0" h="42544" w="10517505">
                  <a:moveTo>
                    <a:pt x="6906585" y="2921"/>
                  </a:moveTo>
                  <a:lnTo>
                    <a:pt x="6809217" y="3428"/>
                  </a:lnTo>
                  <a:lnTo>
                    <a:pt x="6713820" y="5841"/>
                  </a:lnTo>
                  <a:lnTo>
                    <a:pt x="6666701" y="8000"/>
                  </a:lnTo>
                  <a:lnTo>
                    <a:pt x="6619883" y="10667"/>
                  </a:lnTo>
                  <a:lnTo>
                    <a:pt x="6514586" y="18287"/>
                  </a:lnTo>
                  <a:lnTo>
                    <a:pt x="6459575" y="21716"/>
                  </a:lnTo>
                  <a:lnTo>
                    <a:pt x="6407631" y="24129"/>
                  </a:lnTo>
                  <a:lnTo>
                    <a:pt x="6358114" y="25780"/>
                  </a:lnTo>
                  <a:lnTo>
                    <a:pt x="6310383" y="26542"/>
                  </a:lnTo>
                  <a:lnTo>
                    <a:pt x="6263800" y="26669"/>
                  </a:lnTo>
                  <a:lnTo>
                    <a:pt x="7168905" y="26669"/>
                  </a:lnTo>
                  <a:lnTo>
                    <a:pt x="7191218" y="25526"/>
                  </a:lnTo>
                  <a:lnTo>
                    <a:pt x="7238188" y="23749"/>
                  </a:lnTo>
                  <a:lnTo>
                    <a:pt x="7285830" y="22987"/>
                  </a:lnTo>
                  <a:lnTo>
                    <a:pt x="8732837" y="22987"/>
                  </a:lnTo>
                  <a:lnTo>
                    <a:pt x="8580751" y="15875"/>
                  </a:lnTo>
                  <a:lnTo>
                    <a:pt x="7598317" y="15875"/>
                  </a:lnTo>
                  <a:lnTo>
                    <a:pt x="6956168" y="3301"/>
                  </a:lnTo>
                  <a:lnTo>
                    <a:pt x="6906585" y="2921"/>
                  </a:lnTo>
                  <a:close/>
                </a:path>
                <a:path extrusionOk="0" h="42544" w="10517505">
                  <a:moveTo>
                    <a:pt x="6150447" y="22478"/>
                  </a:moveTo>
                  <a:lnTo>
                    <a:pt x="6111701" y="23083"/>
                  </a:lnTo>
                  <a:lnTo>
                    <a:pt x="6171514" y="25146"/>
                  </a:lnTo>
                  <a:lnTo>
                    <a:pt x="6217723" y="26162"/>
                  </a:lnTo>
                  <a:lnTo>
                    <a:pt x="6247164" y="26486"/>
                  </a:lnTo>
                  <a:lnTo>
                    <a:pt x="6199147" y="23875"/>
                  </a:lnTo>
                  <a:lnTo>
                    <a:pt x="6150447" y="22478"/>
                  </a:lnTo>
                  <a:close/>
                </a:path>
                <a:path extrusionOk="0" h="42544" w="10517505">
                  <a:moveTo>
                    <a:pt x="738285" y="4572"/>
                  </a:moveTo>
                  <a:lnTo>
                    <a:pt x="693855" y="5714"/>
                  </a:lnTo>
                  <a:lnTo>
                    <a:pt x="634302" y="8762"/>
                  </a:lnTo>
                  <a:lnTo>
                    <a:pt x="495957" y="17525"/>
                  </a:lnTo>
                  <a:lnTo>
                    <a:pt x="443530" y="20192"/>
                  </a:lnTo>
                  <a:lnTo>
                    <a:pt x="394727" y="21971"/>
                  </a:lnTo>
                  <a:lnTo>
                    <a:pt x="348435" y="22987"/>
                  </a:lnTo>
                  <a:lnTo>
                    <a:pt x="303538" y="23367"/>
                  </a:lnTo>
                  <a:lnTo>
                    <a:pt x="5152150" y="23367"/>
                  </a:lnTo>
                  <a:lnTo>
                    <a:pt x="5193223" y="22605"/>
                  </a:lnTo>
                  <a:lnTo>
                    <a:pt x="6094286" y="22351"/>
                  </a:lnTo>
                  <a:lnTo>
                    <a:pt x="6062125" y="20954"/>
                  </a:lnTo>
                  <a:lnTo>
                    <a:pt x="3122758" y="20954"/>
                  </a:lnTo>
                  <a:lnTo>
                    <a:pt x="3030100" y="20447"/>
                  </a:lnTo>
                  <a:lnTo>
                    <a:pt x="3005504" y="20065"/>
                  </a:lnTo>
                  <a:lnTo>
                    <a:pt x="2018625" y="20065"/>
                  </a:lnTo>
                  <a:lnTo>
                    <a:pt x="1852531" y="16763"/>
                  </a:lnTo>
                  <a:lnTo>
                    <a:pt x="989214" y="16763"/>
                  </a:lnTo>
                  <a:lnTo>
                    <a:pt x="952654" y="16255"/>
                  </a:lnTo>
                  <a:lnTo>
                    <a:pt x="921054" y="15366"/>
                  </a:lnTo>
                  <a:lnTo>
                    <a:pt x="894880" y="13969"/>
                  </a:lnTo>
                  <a:lnTo>
                    <a:pt x="807798" y="6985"/>
                  </a:lnTo>
                  <a:lnTo>
                    <a:pt x="774098" y="5079"/>
                  </a:lnTo>
                  <a:lnTo>
                    <a:pt x="738285" y="4572"/>
                  </a:lnTo>
                  <a:close/>
                </a:path>
                <a:path extrusionOk="0" h="42544" w="10517505">
                  <a:moveTo>
                    <a:pt x="4028702" y="10922"/>
                  </a:moveTo>
                  <a:lnTo>
                    <a:pt x="4004365" y="10922"/>
                  </a:lnTo>
                  <a:lnTo>
                    <a:pt x="3173918" y="20954"/>
                  </a:lnTo>
                  <a:lnTo>
                    <a:pt x="6062125" y="20954"/>
                  </a:lnTo>
                  <a:lnTo>
                    <a:pt x="6039704" y="19938"/>
                  </a:lnTo>
                  <a:lnTo>
                    <a:pt x="4703458" y="19938"/>
                  </a:lnTo>
                  <a:lnTo>
                    <a:pt x="4119341" y="12953"/>
                  </a:lnTo>
                  <a:lnTo>
                    <a:pt x="4064755" y="11429"/>
                  </a:lnTo>
                  <a:lnTo>
                    <a:pt x="4028702" y="10922"/>
                  </a:lnTo>
                  <a:close/>
                </a:path>
                <a:path extrusionOk="0" h="42544" w="10517505">
                  <a:moveTo>
                    <a:pt x="10478996" y="13715"/>
                  </a:moveTo>
                  <a:lnTo>
                    <a:pt x="10433969" y="14097"/>
                  </a:lnTo>
                  <a:lnTo>
                    <a:pt x="10148123" y="19685"/>
                  </a:lnTo>
                  <a:lnTo>
                    <a:pt x="10032022" y="20700"/>
                  </a:lnTo>
                  <a:lnTo>
                    <a:pt x="10516726" y="20700"/>
                  </a:lnTo>
                  <a:lnTo>
                    <a:pt x="10516654" y="13969"/>
                  </a:lnTo>
                  <a:lnTo>
                    <a:pt x="10478996" y="13715"/>
                  </a:lnTo>
                  <a:close/>
                </a:path>
                <a:path extrusionOk="0" h="42544" w="10517505">
                  <a:moveTo>
                    <a:pt x="2697758" y="7238"/>
                  </a:moveTo>
                  <a:lnTo>
                    <a:pt x="2646864" y="7238"/>
                  </a:lnTo>
                  <a:lnTo>
                    <a:pt x="2593688" y="7747"/>
                  </a:lnTo>
                  <a:lnTo>
                    <a:pt x="2102180" y="19685"/>
                  </a:lnTo>
                  <a:lnTo>
                    <a:pt x="2062383" y="20065"/>
                  </a:lnTo>
                  <a:lnTo>
                    <a:pt x="3005504" y="20065"/>
                  </a:lnTo>
                  <a:lnTo>
                    <a:pt x="2952003" y="18923"/>
                  </a:lnTo>
                  <a:lnTo>
                    <a:pt x="2919043" y="17652"/>
                  </a:lnTo>
                  <a:lnTo>
                    <a:pt x="2890476" y="16001"/>
                  </a:lnTo>
                  <a:lnTo>
                    <a:pt x="2830768" y="11049"/>
                  </a:lnTo>
                  <a:lnTo>
                    <a:pt x="2790308" y="9016"/>
                  </a:lnTo>
                  <a:lnTo>
                    <a:pt x="2745772" y="7747"/>
                  </a:lnTo>
                  <a:lnTo>
                    <a:pt x="2697758" y="7238"/>
                  </a:lnTo>
                  <a:close/>
                </a:path>
                <a:path extrusionOk="0" h="42544" w="10517505">
                  <a:moveTo>
                    <a:pt x="5530372" y="4825"/>
                  </a:moveTo>
                  <a:lnTo>
                    <a:pt x="5478766" y="4825"/>
                  </a:lnTo>
                  <a:lnTo>
                    <a:pt x="5266875" y="7365"/>
                  </a:lnTo>
                  <a:lnTo>
                    <a:pt x="4992722" y="15875"/>
                  </a:lnTo>
                  <a:lnTo>
                    <a:pt x="4878005" y="18541"/>
                  </a:lnTo>
                  <a:lnTo>
                    <a:pt x="4703458" y="19938"/>
                  </a:lnTo>
                  <a:lnTo>
                    <a:pt x="6039704" y="19938"/>
                  </a:lnTo>
                  <a:lnTo>
                    <a:pt x="5824848" y="10160"/>
                  </a:lnTo>
                  <a:lnTo>
                    <a:pt x="5681147" y="6350"/>
                  </a:lnTo>
                  <a:lnTo>
                    <a:pt x="5530372" y="4825"/>
                  </a:lnTo>
                  <a:close/>
                </a:path>
                <a:path extrusionOk="0" h="42544" w="10517505">
                  <a:moveTo>
                    <a:pt x="1525703" y="10794"/>
                  </a:moveTo>
                  <a:lnTo>
                    <a:pt x="989214" y="16763"/>
                  </a:lnTo>
                  <a:lnTo>
                    <a:pt x="1852531" y="16763"/>
                  </a:lnTo>
                  <a:lnTo>
                    <a:pt x="1705066" y="12446"/>
                  </a:lnTo>
                  <a:lnTo>
                    <a:pt x="1586245" y="10922"/>
                  </a:lnTo>
                  <a:lnTo>
                    <a:pt x="1525703" y="10794"/>
                  </a:lnTo>
                  <a:close/>
                </a:path>
                <a:path extrusionOk="0" h="42544" w="10517505">
                  <a:moveTo>
                    <a:pt x="7917786" y="12191"/>
                  </a:moveTo>
                  <a:lnTo>
                    <a:pt x="7882082" y="12318"/>
                  </a:lnTo>
                  <a:lnTo>
                    <a:pt x="7661472" y="15875"/>
                  </a:lnTo>
                  <a:lnTo>
                    <a:pt x="8580751" y="15875"/>
                  </a:lnTo>
                  <a:lnTo>
                    <a:pt x="8566442" y="15112"/>
                  </a:lnTo>
                  <a:lnTo>
                    <a:pt x="8033362" y="15112"/>
                  </a:lnTo>
                  <a:lnTo>
                    <a:pt x="7954223" y="12700"/>
                  </a:lnTo>
                  <a:lnTo>
                    <a:pt x="7917786" y="12191"/>
                  </a:lnTo>
                  <a:close/>
                </a:path>
                <a:path extrusionOk="0" h="42544" w="10517505">
                  <a:moveTo>
                    <a:pt x="8358257" y="8889"/>
                  </a:moveTo>
                  <a:lnTo>
                    <a:pt x="8304175" y="9398"/>
                  </a:lnTo>
                  <a:lnTo>
                    <a:pt x="8116454" y="14477"/>
                  </a:lnTo>
                  <a:lnTo>
                    <a:pt x="8074392" y="15112"/>
                  </a:lnTo>
                  <a:lnTo>
                    <a:pt x="8566442" y="15112"/>
                  </a:lnTo>
                  <a:lnTo>
                    <a:pt x="8478202" y="10922"/>
                  </a:lnTo>
                  <a:lnTo>
                    <a:pt x="8416114" y="9398"/>
                  </a:lnTo>
                  <a:lnTo>
                    <a:pt x="8358257" y="8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0"/>
            <p:cNvSpPr/>
            <p:nvPr/>
          </p:nvSpPr>
          <p:spPr>
            <a:xfrm>
              <a:off x="847725" y="1710016"/>
              <a:ext cx="10516235" cy="42545"/>
            </a:xfrm>
            <a:custGeom>
              <a:rect b="b" l="l" r="r" t="t"/>
              <a:pathLst>
                <a:path extrusionOk="0" h="42544" w="10516235">
                  <a:moveTo>
                    <a:pt x="0" y="14008"/>
                  </a:moveTo>
                  <a:lnTo>
                    <a:pt x="40467" y="11228"/>
                  </a:lnTo>
                  <a:lnTo>
                    <a:pt x="82330" y="9413"/>
                  </a:lnTo>
                  <a:lnTo>
                    <a:pt x="125975" y="8448"/>
                  </a:lnTo>
                  <a:lnTo>
                    <a:pt x="171788" y="8217"/>
                  </a:lnTo>
                  <a:lnTo>
                    <a:pt x="220156" y="8604"/>
                  </a:lnTo>
                  <a:lnTo>
                    <a:pt x="271466" y="9493"/>
                  </a:lnTo>
                  <a:lnTo>
                    <a:pt x="326104" y="10767"/>
                  </a:lnTo>
                  <a:lnTo>
                    <a:pt x="384458" y="12311"/>
                  </a:lnTo>
                  <a:lnTo>
                    <a:pt x="446913" y="14008"/>
                  </a:lnTo>
                  <a:lnTo>
                    <a:pt x="491808" y="14951"/>
                  </a:lnTo>
                  <a:lnTo>
                    <a:pt x="537090" y="15431"/>
                  </a:lnTo>
                  <a:lnTo>
                    <a:pt x="582910" y="15532"/>
                  </a:lnTo>
                  <a:lnTo>
                    <a:pt x="629420" y="15338"/>
                  </a:lnTo>
                  <a:lnTo>
                    <a:pt x="676772" y="14931"/>
                  </a:lnTo>
                  <a:lnTo>
                    <a:pt x="725119" y="14394"/>
                  </a:lnTo>
                  <a:lnTo>
                    <a:pt x="774611" y="13811"/>
                  </a:lnTo>
                  <a:lnTo>
                    <a:pt x="825401" y="13266"/>
                  </a:lnTo>
                  <a:lnTo>
                    <a:pt x="877641" y="12841"/>
                  </a:lnTo>
                  <a:lnTo>
                    <a:pt x="931483" y="12619"/>
                  </a:lnTo>
                  <a:lnTo>
                    <a:pt x="987078" y="12684"/>
                  </a:lnTo>
                  <a:lnTo>
                    <a:pt x="1044579" y="13120"/>
                  </a:lnTo>
                  <a:lnTo>
                    <a:pt x="1104138" y="14008"/>
                  </a:lnTo>
                  <a:lnTo>
                    <a:pt x="1155013" y="14882"/>
                  </a:lnTo>
                  <a:lnTo>
                    <a:pt x="1202982" y="15537"/>
                  </a:lnTo>
                  <a:lnTo>
                    <a:pt x="1248713" y="15995"/>
                  </a:lnTo>
                  <a:lnTo>
                    <a:pt x="1292876" y="16278"/>
                  </a:lnTo>
                  <a:lnTo>
                    <a:pt x="1336138" y="16407"/>
                  </a:lnTo>
                  <a:lnTo>
                    <a:pt x="1379171" y="16404"/>
                  </a:lnTo>
                  <a:lnTo>
                    <a:pt x="1422642" y="16290"/>
                  </a:lnTo>
                  <a:lnTo>
                    <a:pt x="1467222" y="16088"/>
                  </a:lnTo>
                  <a:lnTo>
                    <a:pt x="1513578" y="15819"/>
                  </a:lnTo>
                  <a:lnTo>
                    <a:pt x="1562382" y="15504"/>
                  </a:lnTo>
                  <a:lnTo>
                    <a:pt x="1614301" y="15165"/>
                  </a:lnTo>
                  <a:lnTo>
                    <a:pt x="1670005" y="14825"/>
                  </a:lnTo>
                  <a:lnTo>
                    <a:pt x="1730163" y="14504"/>
                  </a:lnTo>
                  <a:lnTo>
                    <a:pt x="1795444" y="14225"/>
                  </a:lnTo>
                  <a:lnTo>
                    <a:pt x="1866519" y="14008"/>
                  </a:lnTo>
                  <a:lnTo>
                    <a:pt x="1937705" y="13963"/>
                  </a:lnTo>
                  <a:lnTo>
                    <a:pt x="1993625" y="14168"/>
                  </a:lnTo>
                  <a:lnTo>
                    <a:pt x="2036295" y="14563"/>
                  </a:lnTo>
                  <a:lnTo>
                    <a:pt x="2089958" y="15676"/>
                  </a:lnTo>
                  <a:lnTo>
                    <a:pt x="2121524" y="17247"/>
                  </a:lnTo>
                  <a:lnTo>
                    <a:pt x="2127070" y="17501"/>
                  </a:lnTo>
                  <a:lnTo>
                    <a:pt x="2178178" y="15544"/>
                  </a:lnTo>
                  <a:lnTo>
                    <a:pt x="2208276" y="14008"/>
                  </a:lnTo>
                  <a:lnTo>
                    <a:pt x="2272140" y="11729"/>
                  </a:lnTo>
                  <a:lnTo>
                    <a:pt x="2325115" y="11542"/>
                  </a:lnTo>
                  <a:lnTo>
                    <a:pt x="2370725" y="12649"/>
                  </a:lnTo>
                  <a:lnTo>
                    <a:pt x="2412496" y="14248"/>
                  </a:lnTo>
                  <a:lnTo>
                    <a:pt x="2453954" y="15541"/>
                  </a:lnTo>
                  <a:lnTo>
                    <a:pt x="2498624" y="15728"/>
                  </a:lnTo>
                  <a:lnTo>
                    <a:pt x="2550033" y="14008"/>
                  </a:lnTo>
                  <a:lnTo>
                    <a:pt x="2575973" y="12962"/>
                  </a:lnTo>
                  <a:lnTo>
                    <a:pt x="2607402" y="12221"/>
                  </a:lnTo>
                  <a:lnTo>
                    <a:pt x="2643849" y="11751"/>
                  </a:lnTo>
                  <a:lnTo>
                    <a:pt x="2684843" y="11516"/>
                  </a:lnTo>
                  <a:lnTo>
                    <a:pt x="2729915" y="11482"/>
                  </a:lnTo>
                  <a:lnTo>
                    <a:pt x="2778593" y="11613"/>
                  </a:lnTo>
                  <a:lnTo>
                    <a:pt x="2830408" y="11875"/>
                  </a:lnTo>
                  <a:lnTo>
                    <a:pt x="2884889" y="12233"/>
                  </a:lnTo>
                  <a:lnTo>
                    <a:pt x="2941566" y="12651"/>
                  </a:lnTo>
                  <a:lnTo>
                    <a:pt x="2999968" y="13096"/>
                  </a:lnTo>
                  <a:lnTo>
                    <a:pt x="3059624" y="13532"/>
                  </a:lnTo>
                  <a:lnTo>
                    <a:pt x="3120065" y="13924"/>
                  </a:lnTo>
                  <a:lnTo>
                    <a:pt x="3180820" y="14238"/>
                  </a:lnTo>
                  <a:lnTo>
                    <a:pt x="3241418" y="14438"/>
                  </a:lnTo>
                  <a:lnTo>
                    <a:pt x="3301389" y="14490"/>
                  </a:lnTo>
                  <a:lnTo>
                    <a:pt x="3360263" y="14358"/>
                  </a:lnTo>
                  <a:lnTo>
                    <a:pt x="3417570" y="14008"/>
                  </a:lnTo>
                  <a:lnTo>
                    <a:pt x="3488842" y="13413"/>
                  </a:lnTo>
                  <a:lnTo>
                    <a:pt x="3555460" y="12867"/>
                  </a:lnTo>
                  <a:lnTo>
                    <a:pt x="3617751" y="12385"/>
                  </a:lnTo>
                  <a:lnTo>
                    <a:pt x="3676043" y="11979"/>
                  </a:lnTo>
                  <a:lnTo>
                    <a:pt x="3730663" y="11663"/>
                  </a:lnTo>
                  <a:lnTo>
                    <a:pt x="3781940" y="11452"/>
                  </a:lnTo>
                  <a:lnTo>
                    <a:pt x="3830202" y="11357"/>
                  </a:lnTo>
                  <a:lnTo>
                    <a:pt x="3875775" y="11393"/>
                  </a:lnTo>
                  <a:lnTo>
                    <a:pt x="3918989" y="11573"/>
                  </a:lnTo>
                  <a:lnTo>
                    <a:pt x="3960169" y="11911"/>
                  </a:lnTo>
                  <a:lnTo>
                    <a:pt x="3999645" y="12421"/>
                  </a:lnTo>
                  <a:lnTo>
                    <a:pt x="4037745" y="13115"/>
                  </a:lnTo>
                  <a:lnTo>
                    <a:pt x="4136507" y="15574"/>
                  </a:lnTo>
                  <a:lnTo>
                    <a:pt x="4187957" y="16585"/>
                  </a:lnTo>
                  <a:lnTo>
                    <a:pt x="4232725" y="17061"/>
                  </a:lnTo>
                  <a:lnTo>
                    <a:pt x="4274390" y="17021"/>
                  </a:lnTo>
                  <a:lnTo>
                    <a:pt x="4316530" y="16485"/>
                  </a:lnTo>
                  <a:lnTo>
                    <a:pt x="4362724" y="15474"/>
                  </a:lnTo>
                  <a:lnTo>
                    <a:pt x="4416552" y="14008"/>
                  </a:lnTo>
                  <a:lnTo>
                    <a:pt x="4452026" y="13529"/>
                  </a:lnTo>
                  <a:lnTo>
                    <a:pt x="4494306" y="13791"/>
                  </a:lnTo>
                  <a:lnTo>
                    <a:pt x="4542222" y="14612"/>
                  </a:lnTo>
                  <a:lnTo>
                    <a:pt x="4594601" y="15812"/>
                  </a:lnTo>
                  <a:lnTo>
                    <a:pt x="4650275" y="17213"/>
                  </a:lnTo>
                  <a:lnTo>
                    <a:pt x="4708072" y="18633"/>
                  </a:lnTo>
                  <a:lnTo>
                    <a:pt x="4766822" y="19893"/>
                  </a:lnTo>
                  <a:lnTo>
                    <a:pt x="4825354" y="20813"/>
                  </a:lnTo>
                  <a:lnTo>
                    <a:pt x="4882498" y="21213"/>
                  </a:lnTo>
                  <a:lnTo>
                    <a:pt x="4937082" y="20912"/>
                  </a:lnTo>
                  <a:lnTo>
                    <a:pt x="4987937" y="19731"/>
                  </a:lnTo>
                  <a:lnTo>
                    <a:pt x="5033892" y="17490"/>
                  </a:lnTo>
                  <a:lnTo>
                    <a:pt x="5073777" y="14008"/>
                  </a:lnTo>
                  <a:lnTo>
                    <a:pt x="5103909" y="11407"/>
                  </a:lnTo>
                  <a:lnTo>
                    <a:pt x="5138325" y="9872"/>
                  </a:lnTo>
                  <a:lnTo>
                    <a:pt x="5176690" y="9253"/>
                  </a:lnTo>
                  <a:lnTo>
                    <a:pt x="5218668" y="9403"/>
                  </a:lnTo>
                  <a:lnTo>
                    <a:pt x="5263928" y="10174"/>
                  </a:lnTo>
                  <a:lnTo>
                    <a:pt x="5312134" y="11418"/>
                  </a:lnTo>
                  <a:lnTo>
                    <a:pt x="5362952" y="12988"/>
                  </a:lnTo>
                  <a:lnTo>
                    <a:pt x="5416048" y="14734"/>
                  </a:lnTo>
                  <a:lnTo>
                    <a:pt x="5471089" y="16510"/>
                  </a:lnTo>
                  <a:lnTo>
                    <a:pt x="5527740" y="18166"/>
                  </a:lnTo>
                  <a:lnTo>
                    <a:pt x="5585666" y="19556"/>
                  </a:lnTo>
                  <a:lnTo>
                    <a:pt x="5644535" y="20532"/>
                  </a:lnTo>
                  <a:lnTo>
                    <a:pt x="5704011" y="20944"/>
                  </a:lnTo>
                  <a:lnTo>
                    <a:pt x="5763761" y="20646"/>
                  </a:lnTo>
                  <a:lnTo>
                    <a:pt x="5823451" y="19489"/>
                  </a:lnTo>
                  <a:lnTo>
                    <a:pt x="5882747" y="17326"/>
                  </a:lnTo>
                  <a:lnTo>
                    <a:pt x="5941314" y="14008"/>
                  </a:lnTo>
                  <a:lnTo>
                    <a:pt x="6024315" y="9019"/>
                  </a:lnTo>
                  <a:lnTo>
                    <a:pt x="6095034" y="6022"/>
                  </a:lnTo>
                  <a:lnTo>
                    <a:pt x="6155377" y="4685"/>
                  </a:lnTo>
                  <a:lnTo>
                    <a:pt x="6207252" y="4679"/>
                  </a:lnTo>
                  <a:lnTo>
                    <a:pt x="6252564" y="5670"/>
                  </a:lnTo>
                  <a:lnTo>
                    <a:pt x="6293220" y="7327"/>
                  </a:lnTo>
                  <a:lnTo>
                    <a:pt x="6331126" y="9319"/>
                  </a:lnTo>
                  <a:lnTo>
                    <a:pt x="6368189" y="11315"/>
                  </a:lnTo>
                  <a:lnTo>
                    <a:pt x="6406315" y="12983"/>
                  </a:lnTo>
                  <a:lnTo>
                    <a:pt x="6447411" y="13991"/>
                  </a:lnTo>
                  <a:lnTo>
                    <a:pt x="6493383" y="14008"/>
                  </a:lnTo>
                  <a:lnTo>
                    <a:pt x="6543551" y="13192"/>
                  </a:lnTo>
                  <a:lnTo>
                    <a:pt x="6595557" y="12035"/>
                  </a:lnTo>
                  <a:lnTo>
                    <a:pt x="6648790" y="10704"/>
                  </a:lnTo>
                  <a:lnTo>
                    <a:pt x="6702639" y="9367"/>
                  </a:lnTo>
                  <a:lnTo>
                    <a:pt x="6756491" y="8194"/>
                  </a:lnTo>
                  <a:lnTo>
                    <a:pt x="6809737" y="7353"/>
                  </a:lnTo>
                  <a:lnTo>
                    <a:pt x="6861763" y="7011"/>
                  </a:lnTo>
                  <a:lnTo>
                    <a:pt x="6911959" y="7337"/>
                  </a:lnTo>
                  <a:lnTo>
                    <a:pt x="6959714" y="8500"/>
                  </a:lnTo>
                  <a:lnTo>
                    <a:pt x="7004415" y="10668"/>
                  </a:lnTo>
                  <a:lnTo>
                    <a:pt x="7045452" y="14008"/>
                  </a:lnTo>
                  <a:lnTo>
                    <a:pt x="7080959" y="17078"/>
                  </a:lnTo>
                  <a:lnTo>
                    <a:pt x="7121097" y="19559"/>
                  </a:lnTo>
                  <a:lnTo>
                    <a:pt x="7165284" y="21474"/>
                  </a:lnTo>
                  <a:lnTo>
                    <a:pt x="7212944" y="22842"/>
                  </a:lnTo>
                  <a:lnTo>
                    <a:pt x="7263498" y="23685"/>
                  </a:lnTo>
                  <a:lnTo>
                    <a:pt x="7316367" y="24023"/>
                  </a:lnTo>
                  <a:lnTo>
                    <a:pt x="7370972" y="23877"/>
                  </a:lnTo>
                  <a:lnTo>
                    <a:pt x="7426736" y="23269"/>
                  </a:lnTo>
                  <a:lnTo>
                    <a:pt x="7483079" y="22218"/>
                  </a:lnTo>
                  <a:lnTo>
                    <a:pt x="7539423" y="20745"/>
                  </a:lnTo>
                  <a:lnTo>
                    <a:pt x="7595190" y="18872"/>
                  </a:lnTo>
                  <a:lnTo>
                    <a:pt x="7649800" y="16620"/>
                  </a:lnTo>
                  <a:lnTo>
                    <a:pt x="7702677" y="14008"/>
                  </a:lnTo>
                  <a:lnTo>
                    <a:pt x="7749401" y="11603"/>
                  </a:lnTo>
                  <a:lnTo>
                    <a:pt x="7799352" y="9256"/>
                  </a:lnTo>
                  <a:lnTo>
                    <a:pt x="7851922" y="7034"/>
                  </a:lnTo>
                  <a:lnTo>
                    <a:pt x="7906500" y="5003"/>
                  </a:lnTo>
                  <a:lnTo>
                    <a:pt x="7962476" y="3227"/>
                  </a:lnTo>
                  <a:lnTo>
                    <a:pt x="8019242" y="1773"/>
                  </a:lnTo>
                  <a:lnTo>
                    <a:pt x="8076187" y="707"/>
                  </a:lnTo>
                  <a:lnTo>
                    <a:pt x="8132702" y="94"/>
                  </a:lnTo>
                  <a:lnTo>
                    <a:pt x="8188177" y="0"/>
                  </a:lnTo>
                  <a:lnTo>
                    <a:pt x="8242003" y="490"/>
                  </a:lnTo>
                  <a:lnTo>
                    <a:pt x="8293570" y="1630"/>
                  </a:lnTo>
                  <a:lnTo>
                    <a:pt x="8342269" y="3486"/>
                  </a:lnTo>
                  <a:lnTo>
                    <a:pt x="8387489" y="6124"/>
                  </a:lnTo>
                  <a:lnTo>
                    <a:pt x="8428622" y="9610"/>
                  </a:lnTo>
                  <a:lnTo>
                    <a:pt x="8465058" y="14008"/>
                  </a:lnTo>
                  <a:lnTo>
                    <a:pt x="8500559" y="18291"/>
                  </a:lnTo>
                  <a:lnTo>
                    <a:pt x="8539156" y="21463"/>
                  </a:lnTo>
                  <a:lnTo>
                    <a:pt x="8580641" y="23640"/>
                  </a:lnTo>
                  <a:lnTo>
                    <a:pt x="8624803" y="24936"/>
                  </a:lnTo>
                  <a:lnTo>
                    <a:pt x="8671433" y="25466"/>
                  </a:lnTo>
                  <a:lnTo>
                    <a:pt x="8720321" y="25347"/>
                  </a:lnTo>
                  <a:lnTo>
                    <a:pt x="8771260" y="24692"/>
                  </a:lnTo>
                  <a:lnTo>
                    <a:pt x="8824039" y="23617"/>
                  </a:lnTo>
                  <a:lnTo>
                    <a:pt x="8878449" y="22238"/>
                  </a:lnTo>
                  <a:lnTo>
                    <a:pt x="8934280" y="20669"/>
                  </a:lnTo>
                  <a:lnTo>
                    <a:pt x="8991324" y="19025"/>
                  </a:lnTo>
                  <a:lnTo>
                    <a:pt x="9049371" y="17422"/>
                  </a:lnTo>
                  <a:lnTo>
                    <a:pt x="9108212" y="15975"/>
                  </a:lnTo>
                  <a:lnTo>
                    <a:pt x="9167638" y="14798"/>
                  </a:lnTo>
                  <a:lnTo>
                    <a:pt x="9227439" y="14008"/>
                  </a:lnTo>
                  <a:lnTo>
                    <a:pt x="9264699" y="13643"/>
                  </a:lnTo>
                  <a:lnTo>
                    <a:pt x="9304464" y="13225"/>
                  </a:lnTo>
                  <a:lnTo>
                    <a:pt x="9346562" y="12766"/>
                  </a:lnTo>
                  <a:lnTo>
                    <a:pt x="9390822" y="12275"/>
                  </a:lnTo>
                  <a:lnTo>
                    <a:pt x="9437071" y="11765"/>
                  </a:lnTo>
                  <a:lnTo>
                    <a:pt x="9485138" y="11245"/>
                  </a:lnTo>
                  <a:lnTo>
                    <a:pt x="9534852" y="10727"/>
                  </a:lnTo>
                  <a:lnTo>
                    <a:pt x="9586040" y="10221"/>
                  </a:lnTo>
                  <a:lnTo>
                    <a:pt x="9638532" y="9738"/>
                  </a:lnTo>
                  <a:lnTo>
                    <a:pt x="9692155" y="9290"/>
                  </a:lnTo>
                  <a:lnTo>
                    <a:pt x="9746738" y="8886"/>
                  </a:lnTo>
                  <a:lnTo>
                    <a:pt x="9802110" y="8538"/>
                  </a:lnTo>
                  <a:lnTo>
                    <a:pt x="9858098" y="8257"/>
                  </a:lnTo>
                  <a:lnTo>
                    <a:pt x="9914532" y="8052"/>
                  </a:lnTo>
                  <a:lnTo>
                    <a:pt x="9971239" y="7936"/>
                  </a:lnTo>
                  <a:lnTo>
                    <a:pt x="10028048" y="7920"/>
                  </a:lnTo>
                  <a:lnTo>
                    <a:pt x="10084787" y="8012"/>
                  </a:lnTo>
                  <a:lnTo>
                    <a:pt x="10141285" y="8226"/>
                  </a:lnTo>
                  <a:lnTo>
                    <a:pt x="10197370" y="8571"/>
                  </a:lnTo>
                  <a:lnTo>
                    <a:pt x="10252871" y="9058"/>
                  </a:lnTo>
                  <a:lnTo>
                    <a:pt x="10307615" y="9699"/>
                  </a:lnTo>
                  <a:lnTo>
                    <a:pt x="10361432" y="10503"/>
                  </a:lnTo>
                  <a:lnTo>
                    <a:pt x="10414149" y="11482"/>
                  </a:lnTo>
                  <a:lnTo>
                    <a:pt x="10465596" y="12647"/>
                  </a:lnTo>
                  <a:lnTo>
                    <a:pt x="10515600" y="14008"/>
                  </a:lnTo>
                  <a:lnTo>
                    <a:pt x="10515727" y="22517"/>
                  </a:lnTo>
                  <a:lnTo>
                    <a:pt x="10515600" y="24168"/>
                  </a:lnTo>
                  <a:lnTo>
                    <a:pt x="10515600" y="33058"/>
                  </a:lnTo>
                  <a:lnTo>
                    <a:pt x="10460085" y="30934"/>
                  </a:lnTo>
                  <a:lnTo>
                    <a:pt x="10407703" y="29970"/>
                  </a:lnTo>
                  <a:lnTo>
                    <a:pt x="10357739" y="29897"/>
                  </a:lnTo>
                  <a:lnTo>
                    <a:pt x="10309477" y="30445"/>
                  </a:lnTo>
                  <a:lnTo>
                    <a:pt x="10262203" y="31344"/>
                  </a:lnTo>
                  <a:lnTo>
                    <a:pt x="10215202" y="32324"/>
                  </a:lnTo>
                  <a:lnTo>
                    <a:pt x="10167759" y="33117"/>
                  </a:lnTo>
                  <a:lnTo>
                    <a:pt x="10119159" y="33451"/>
                  </a:lnTo>
                  <a:lnTo>
                    <a:pt x="10068687" y="33058"/>
                  </a:lnTo>
                  <a:lnTo>
                    <a:pt x="10004319" y="31765"/>
                  </a:lnTo>
                  <a:lnTo>
                    <a:pt x="9965490" y="30895"/>
                  </a:lnTo>
                  <a:lnTo>
                    <a:pt x="9922778" y="29945"/>
                  </a:lnTo>
                  <a:lnTo>
                    <a:pt x="9876595" y="28964"/>
                  </a:lnTo>
                  <a:lnTo>
                    <a:pt x="9827350" y="28001"/>
                  </a:lnTo>
                  <a:lnTo>
                    <a:pt x="9775456" y="27109"/>
                  </a:lnTo>
                  <a:lnTo>
                    <a:pt x="9721322" y="26336"/>
                  </a:lnTo>
                  <a:lnTo>
                    <a:pt x="9665361" y="25732"/>
                  </a:lnTo>
                  <a:lnTo>
                    <a:pt x="9607981" y="25350"/>
                  </a:lnTo>
                  <a:lnTo>
                    <a:pt x="9549595" y="25237"/>
                  </a:lnTo>
                  <a:lnTo>
                    <a:pt x="9490614" y="25446"/>
                  </a:lnTo>
                  <a:lnTo>
                    <a:pt x="9431447" y="26025"/>
                  </a:lnTo>
                  <a:lnTo>
                    <a:pt x="9372507" y="27026"/>
                  </a:lnTo>
                  <a:lnTo>
                    <a:pt x="9314203" y="28498"/>
                  </a:lnTo>
                  <a:lnTo>
                    <a:pt x="9256947" y="30492"/>
                  </a:lnTo>
                  <a:lnTo>
                    <a:pt x="9201150" y="33058"/>
                  </a:lnTo>
                  <a:lnTo>
                    <a:pt x="9134156" y="35978"/>
                  </a:lnTo>
                  <a:lnTo>
                    <a:pt x="9075773" y="37415"/>
                  </a:lnTo>
                  <a:lnTo>
                    <a:pt x="9024401" y="37642"/>
                  </a:lnTo>
                  <a:lnTo>
                    <a:pt x="8978437" y="36929"/>
                  </a:lnTo>
                  <a:lnTo>
                    <a:pt x="8936280" y="35548"/>
                  </a:lnTo>
                  <a:lnTo>
                    <a:pt x="8896329" y="33772"/>
                  </a:lnTo>
                  <a:lnTo>
                    <a:pt x="8856983" y="31871"/>
                  </a:lnTo>
                  <a:lnTo>
                    <a:pt x="8816640" y="30117"/>
                  </a:lnTo>
                  <a:lnTo>
                    <a:pt x="8773698" y="28782"/>
                  </a:lnTo>
                  <a:lnTo>
                    <a:pt x="8726557" y="28136"/>
                  </a:lnTo>
                  <a:lnTo>
                    <a:pt x="8673616" y="28453"/>
                  </a:lnTo>
                  <a:lnTo>
                    <a:pt x="8613272" y="30003"/>
                  </a:lnTo>
                  <a:lnTo>
                    <a:pt x="8543925" y="33058"/>
                  </a:lnTo>
                  <a:lnTo>
                    <a:pt x="8450151" y="37733"/>
                  </a:lnTo>
                  <a:lnTo>
                    <a:pt x="8380739" y="40660"/>
                  </a:lnTo>
                  <a:lnTo>
                    <a:pt x="8331228" y="42089"/>
                  </a:lnTo>
                  <a:lnTo>
                    <a:pt x="8297154" y="42267"/>
                  </a:lnTo>
                  <a:lnTo>
                    <a:pt x="8274055" y="41441"/>
                  </a:lnTo>
                  <a:lnTo>
                    <a:pt x="8257469" y="39860"/>
                  </a:lnTo>
                  <a:lnTo>
                    <a:pt x="8242934" y="37770"/>
                  </a:lnTo>
                  <a:lnTo>
                    <a:pt x="8225988" y="35420"/>
                  </a:lnTo>
                  <a:lnTo>
                    <a:pt x="8178274" y="31472"/>
                  </a:lnTo>
                  <a:lnTo>
                    <a:pt x="8108977" y="28469"/>
                  </a:lnTo>
                  <a:lnTo>
                    <a:pt x="8065209" y="27177"/>
                  </a:lnTo>
                  <a:lnTo>
                    <a:pt x="8016453" y="26108"/>
                  </a:lnTo>
                  <a:lnTo>
                    <a:pt x="7963526" y="25323"/>
                  </a:lnTo>
                  <a:lnTo>
                    <a:pt x="7907245" y="24886"/>
                  </a:lnTo>
                  <a:lnTo>
                    <a:pt x="7848429" y="24859"/>
                  </a:lnTo>
                  <a:lnTo>
                    <a:pt x="7787895" y="25304"/>
                  </a:lnTo>
                  <a:lnTo>
                    <a:pt x="7726462" y="26284"/>
                  </a:lnTo>
                  <a:lnTo>
                    <a:pt x="7664947" y="27862"/>
                  </a:lnTo>
                  <a:lnTo>
                    <a:pt x="7604168" y="30099"/>
                  </a:lnTo>
                  <a:lnTo>
                    <a:pt x="7544943" y="33058"/>
                  </a:lnTo>
                  <a:lnTo>
                    <a:pt x="7477860" y="36545"/>
                  </a:lnTo>
                  <a:lnTo>
                    <a:pt x="7414125" y="39148"/>
                  </a:lnTo>
                  <a:lnTo>
                    <a:pt x="7353749" y="40931"/>
                  </a:lnTo>
                  <a:lnTo>
                    <a:pt x="7296741" y="41955"/>
                  </a:lnTo>
                  <a:lnTo>
                    <a:pt x="7243112" y="42281"/>
                  </a:lnTo>
                  <a:lnTo>
                    <a:pt x="7192873" y="41972"/>
                  </a:lnTo>
                  <a:lnTo>
                    <a:pt x="7146033" y="41089"/>
                  </a:lnTo>
                  <a:lnTo>
                    <a:pt x="7102602" y="39695"/>
                  </a:lnTo>
                  <a:lnTo>
                    <a:pt x="7062592" y="37850"/>
                  </a:lnTo>
                  <a:lnTo>
                    <a:pt x="6992874" y="33058"/>
                  </a:lnTo>
                  <a:lnTo>
                    <a:pt x="6959194" y="30519"/>
                  </a:lnTo>
                  <a:lnTo>
                    <a:pt x="6879249" y="26566"/>
                  </a:lnTo>
                  <a:lnTo>
                    <a:pt x="6833655" y="25251"/>
                  </a:lnTo>
                  <a:lnTo>
                    <a:pt x="6784759" y="24445"/>
                  </a:lnTo>
                  <a:lnTo>
                    <a:pt x="6732896" y="24196"/>
                  </a:lnTo>
                  <a:lnTo>
                    <a:pt x="6678402" y="24554"/>
                  </a:lnTo>
                  <a:lnTo>
                    <a:pt x="6621611" y="25570"/>
                  </a:lnTo>
                  <a:lnTo>
                    <a:pt x="6562857" y="27292"/>
                  </a:lnTo>
                  <a:lnTo>
                    <a:pt x="6502477" y="29772"/>
                  </a:lnTo>
                  <a:lnTo>
                    <a:pt x="6440805" y="33058"/>
                  </a:lnTo>
                  <a:lnTo>
                    <a:pt x="6379662" y="36244"/>
                  </a:lnTo>
                  <a:lnTo>
                    <a:pt x="6320658" y="38463"/>
                  </a:lnTo>
                  <a:lnTo>
                    <a:pt x="6263811" y="39825"/>
                  </a:lnTo>
                  <a:lnTo>
                    <a:pt x="6209138" y="40440"/>
                  </a:lnTo>
                  <a:lnTo>
                    <a:pt x="6156656" y="40418"/>
                  </a:lnTo>
                  <a:lnTo>
                    <a:pt x="6106382" y="39868"/>
                  </a:lnTo>
                  <a:lnTo>
                    <a:pt x="6058333" y="38901"/>
                  </a:lnTo>
                  <a:lnTo>
                    <a:pt x="6012527" y="37627"/>
                  </a:lnTo>
                  <a:lnTo>
                    <a:pt x="5968981" y="36155"/>
                  </a:lnTo>
                  <a:lnTo>
                    <a:pt x="5927711" y="34595"/>
                  </a:lnTo>
                  <a:lnTo>
                    <a:pt x="5888735" y="33058"/>
                  </a:lnTo>
                  <a:lnTo>
                    <a:pt x="5849980" y="32082"/>
                  </a:lnTo>
                  <a:lnTo>
                    <a:pt x="5809284" y="31981"/>
                  </a:lnTo>
                  <a:lnTo>
                    <a:pt x="5766531" y="32529"/>
                  </a:lnTo>
                  <a:lnTo>
                    <a:pt x="5721606" y="33499"/>
                  </a:lnTo>
                  <a:lnTo>
                    <a:pt x="5674395" y="34664"/>
                  </a:lnTo>
                  <a:lnTo>
                    <a:pt x="5624782" y="35798"/>
                  </a:lnTo>
                  <a:lnTo>
                    <a:pt x="5572653" y="36673"/>
                  </a:lnTo>
                  <a:lnTo>
                    <a:pt x="5517892" y="37063"/>
                  </a:lnTo>
                  <a:lnTo>
                    <a:pt x="5460384" y="36742"/>
                  </a:lnTo>
                  <a:lnTo>
                    <a:pt x="5400014" y="35483"/>
                  </a:lnTo>
                  <a:lnTo>
                    <a:pt x="5336667" y="33058"/>
                  </a:lnTo>
                  <a:lnTo>
                    <a:pt x="5288787" y="31214"/>
                  </a:lnTo>
                  <a:lnTo>
                    <a:pt x="5240322" y="30126"/>
                  </a:lnTo>
                  <a:lnTo>
                    <a:pt x="5191310" y="29681"/>
                  </a:lnTo>
                  <a:lnTo>
                    <a:pt x="5141789" y="29765"/>
                  </a:lnTo>
                  <a:lnTo>
                    <a:pt x="5091796" y="30264"/>
                  </a:lnTo>
                  <a:lnTo>
                    <a:pt x="5041370" y="31065"/>
                  </a:lnTo>
                  <a:lnTo>
                    <a:pt x="4990548" y="32053"/>
                  </a:lnTo>
                  <a:lnTo>
                    <a:pt x="4939369" y="33115"/>
                  </a:lnTo>
                  <a:lnTo>
                    <a:pt x="4887870" y="34137"/>
                  </a:lnTo>
                  <a:lnTo>
                    <a:pt x="4836089" y="35005"/>
                  </a:lnTo>
                  <a:lnTo>
                    <a:pt x="4784064" y="35606"/>
                  </a:lnTo>
                  <a:lnTo>
                    <a:pt x="4731834" y="35826"/>
                  </a:lnTo>
                  <a:lnTo>
                    <a:pt x="4679435" y="35550"/>
                  </a:lnTo>
                  <a:lnTo>
                    <a:pt x="4626906" y="34665"/>
                  </a:lnTo>
                  <a:lnTo>
                    <a:pt x="4574286" y="33058"/>
                  </a:lnTo>
                  <a:lnTo>
                    <a:pt x="4514879" y="31077"/>
                  </a:lnTo>
                  <a:lnTo>
                    <a:pt x="4457982" y="29712"/>
                  </a:lnTo>
                  <a:lnTo>
                    <a:pt x="4403312" y="28886"/>
                  </a:lnTo>
                  <a:lnTo>
                    <a:pt x="4350586" y="28519"/>
                  </a:lnTo>
                  <a:lnTo>
                    <a:pt x="4299524" y="28535"/>
                  </a:lnTo>
                  <a:lnTo>
                    <a:pt x="4249843" y="28855"/>
                  </a:lnTo>
                  <a:lnTo>
                    <a:pt x="4201261" y="29402"/>
                  </a:lnTo>
                  <a:lnTo>
                    <a:pt x="4153496" y="30096"/>
                  </a:lnTo>
                  <a:lnTo>
                    <a:pt x="4106267" y="30861"/>
                  </a:lnTo>
                  <a:lnTo>
                    <a:pt x="4059290" y="31617"/>
                  </a:lnTo>
                  <a:lnTo>
                    <a:pt x="4012285" y="32287"/>
                  </a:lnTo>
                  <a:lnTo>
                    <a:pt x="3964969" y="32794"/>
                  </a:lnTo>
                  <a:lnTo>
                    <a:pt x="3917061" y="33058"/>
                  </a:lnTo>
                  <a:lnTo>
                    <a:pt x="3836534" y="33678"/>
                  </a:lnTo>
                  <a:lnTo>
                    <a:pt x="3772129" y="34813"/>
                  </a:lnTo>
                  <a:lnTo>
                    <a:pt x="3720514" y="36031"/>
                  </a:lnTo>
                  <a:lnTo>
                    <a:pt x="3678357" y="36897"/>
                  </a:lnTo>
                  <a:lnTo>
                    <a:pt x="3642324" y="36979"/>
                  </a:lnTo>
                  <a:lnTo>
                    <a:pt x="3609084" y="35844"/>
                  </a:lnTo>
                  <a:lnTo>
                    <a:pt x="3575304" y="33058"/>
                  </a:lnTo>
                  <a:lnTo>
                    <a:pt x="3547606" y="31372"/>
                  </a:lnTo>
                  <a:lnTo>
                    <a:pt x="3510382" y="30899"/>
                  </a:lnTo>
                  <a:lnTo>
                    <a:pt x="3465307" y="31347"/>
                  </a:lnTo>
                  <a:lnTo>
                    <a:pt x="3414057" y="32425"/>
                  </a:lnTo>
                  <a:lnTo>
                    <a:pt x="3358310" y="33840"/>
                  </a:lnTo>
                  <a:lnTo>
                    <a:pt x="3299740" y="35299"/>
                  </a:lnTo>
                  <a:lnTo>
                    <a:pt x="3240025" y="36513"/>
                  </a:lnTo>
                  <a:lnTo>
                    <a:pt x="3180841" y="37187"/>
                  </a:lnTo>
                  <a:lnTo>
                    <a:pt x="3123863" y="37031"/>
                  </a:lnTo>
                  <a:lnTo>
                    <a:pt x="3070769" y="35752"/>
                  </a:lnTo>
                  <a:lnTo>
                    <a:pt x="3023235" y="33058"/>
                  </a:lnTo>
                  <a:lnTo>
                    <a:pt x="2989472" y="30896"/>
                  </a:lnTo>
                  <a:lnTo>
                    <a:pt x="2953039" y="29474"/>
                  </a:lnTo>
                  <a:lnTo>
                    <a:pt x="2913991" y="28693"/>
                  </a:lnTo>
                  <a:lnTo>
                    <a:pt x="2872381" y="28454"/>
                  </a:lnTo>
                  <a:lnTo>
                    <a:pt x="2828261" y="28655"/>
                  </a:lnTo>
                  <a:lnTo>
                    <a:pt x="2781687" y="29199"/>
                  </a:lnTo>
                  <a:lnTo>
                    <a:pt x="2732710" y="29986"/>
                  </a:lnTo>
                  <a:lnTo>
                    <a:pt x="2681385" y="30915"/>
                  </a:lnTo>
                  <a:lnTo>
                    <a:pt x="2627766" y="31888"/>
                  </a:lnTo>
                  <a:lnTo>
                    <a:pt x="2571905" y="32804"/>
                  </a:lnTo>
                  <a:lnTo>
                    <a:pt x="2513856" y="33565"/>
                  </a:lnTo>
                  <a:lnTo>
                    <a:pt x="2453673" y="34070"/>
                  </a:lnTo>
                  <a:lnTo>
                    <a:pt x="2391409" y="34220"/>
                  </a:lnTo>
                  <a:lnTo>
                    <a:pt x="2327118" y="33916"/>
                  </a:lnTo>
                  <a:lnTo>
                    <a:pt x="2260854" y="33058"/>
                  </a:lnTo>
                  <a:lnTo>
                    <a:pt x="2184931" y="31676"/>
                  </a:lnTo>
                  <a:lnTo>
                    <a:pt x="2123715" y="30465"/>
                  </a:lnTo>
                  <a:lnTo>
                    <a:pt x="2074902" y="29451"/>
                  </a:lnTo>
                  <a:lnTo>
                    <a:pt x="2036190" y="28655"/>
                  </a:lnTo>
                  <a:lnTo>
                    <a:pt x="2005279" y="28104"/>
                  </a:lnTo>
                  <a:lnTo>
                    <a:pt x="1979866" y="27819"/>
                  </a:lnTo>
                  <a:lnTo>
                    <a:pt x="1957649" y="27826"/>
                  </a:lnTo>
                  <a:lnTo>
                    <a:pt x="1913596" y="28808"/>
                  </a:lnTo>
                  <a:lnTo>
                    <a:pt x="1854705" y="31239"/>
                  </a:lnTo>
                  <a:lnTo>
                    <a:pt x="1813941" y="33058"/>
                  </a:lnTo>
                  <a:lnTo>
                    <a:pt x="1779076" y="34476"/>
                  </a:lnTo>
                  <a:lnTo>
                    <a:pt x="1739362" y="35845"/>
                  </a:lnTo>
                  <a:lnTo>
                    <a:pt x="1695364" y="37139"/>
                  </a:lnTo>
                  <a:lnTo>
                    <a:pt x="1647648" y="38333"/>
                  </a:lnTo>
                  <a:lnTo>
                    <a:pt x="1596779" y="39400"/>
                  </a:lnTo>
                  <a:lnTo>
                    <a:pt x="1543323" y="40316"/>
                  </a:lnTo>
                  <a:lnTo>
                    <a:pt x="1487846" y="41054"/>
                  </a:lnTo>
                  <a:lnTo>
                    <a:pt x="1430914" y="41590"/>
                  </a:lnTo>
                  <a:lnTo>
                    <a:pt x="1373093" y="41897"/>
                  </a:lnTo>
                  <a:lnTo>
                    <a:pt x="1314948" y="41950"/>
                  </a:lnTo>
                  <a:lnTo>
                    <a:pt x="1257046" y="41723"/>
                  </a:lnTo>
                  <a:lnTo>
                    <a:pt x="1199952" y="41191"/>
                  </a:lnTo>
                  <a:lnTo>
                    <a:pt x="1144231" y="40329"/>
                  </a:lnTo>
                  <a:lnTo>
                    <a:pt x="1090450" y="39110"/>
                  </a:lnTo>
                  <a:lnTo>
                    <a:pt x="1039175" y="37509"/>
                  </a:lnTo>
                  <a:lnTo>
                    <a:pt x="990971" y="35500"/>
                  </a:lnTo>
                  <a:lnTo>
                    <a:pt x="946404" y="33058"/>
                  </a:lnTo>
                  <a:lnTo>
                    <a:pt x="907824" y="30920"/>
                  </a:lnTo>
                  <a:lnTo>
                    <a:pt x="868220" y="29253"/>
                  </a:lnTo>
                  <a:lnTo>
                    <a:pt x="827551" y="28014"/>
                  </a:lnTo>
                  <a:lnTo>
                    <a:pt x="785778" y="27162"/>
                  </a:lnTo>
                  <a:lnTo>
                    <a:pt x="742863" y="26658"/>
                  </a:lnTo>
                  <a:lnTo>
                    <a:pt x="698765" y="26459"/>
                  </a:lnTo>
                  <a:lnTo>
                    <a:pt x="653445" y="26526"/>
                  </a:lnTo>
                  <a:lnTo>
                    <a:pt x="606864" y="26816"/>
                  </a:lnTo>
                  <a:lnTo>
                    <a:pt x="558983" y="27289"/>
                  </a:lnTo>
                  <a:lnTo>
                    <a:pt x="509762" y="27904"/>
                  </a:lnTo>
                  <a:lnTo>
                    <a:pt x="459162" y="28620"/>
                  </a:lnTo>
                  <a:lnTo>
                    <a:pt x="407144" y="29395"/>
                  </a:lnTo>
                  <a:lnTo>
                    <a:pt x="353668" y="30190"/>
                  </a:lnTo>
                  <a:lnTo>
                    <a:pt x="298695" y="30962"/>
                  </a:lnTo>
                  <a:lnTo>
                    <a:pt x="242186" y="31672"/>
                  </a:lnTo>
                  <a:lnTo>
                    <a:pt x="184101" y="32277"/>
                  </a:lnTo>
                  <a:lnTo>
                    <a:pt x="124401" y="32737"/>
                  </a:lnTo>
                  <a:lnTo>
                    <a:pt x="63047" y="33011"/>
                  </a:lnTo>
                  <a:lnTo>
                    <a:pt x="0" y="33058"/>
                  </a:lnTo>
                  <a:lnTo>
                    <a:pt x="241" y="24676"/>
                  </a:lnTo>
                  <a:lnTo>
                    <a:pt x="647" y="18961"/>
                  </a:lnTo>
                  <a:lnTo>
                    <a:pt x="0" y="14008"/>
                  </a:lnTo>
                  <a:close/>
                </a:path>
              </a:pathLst>
            </a:custGeom>
            <a:noFill/>
            <a:ln cap="flat" cmpd="sng" w="380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10"/>
          <p:cNvSpPr txBox="1"/>
          <p:nvPr/>
        </p:nvSpPr>
        <p:spPr>
          <a:xfrm>
            <a:off x="4096105" y="2885694"/>
            <a:ext cx="4012489" cy="1099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4096105" y="2885694"/>
            <a:ext cx="4012489" cy="1099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0"/>
          <p:cNvSpPr txBox="1"/>
          <p:nvPr/>
        </p:nvSpPr>
        <p:spPr>
          <a:xfrm>
            <a:off x="601825" y="2206650"/>
            <a:ext cx="9629100" cy="3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Char char="●"/>
            </a:pPr>
            <a:r>
              <a:rPr lang="en-US" sz="3600">
                <a:latin typeface="Trebuchet MS"/>
                <a:ea typeface="Trebuchet MS"/>
                <a:cs typeface="Trebuchet MS"/>
                <a:sym typeface="Trebuchet MS"/>
              </a:rPr>
              <a:t>Medium shot/Medium shot(over shoulder)</a:t>
            </a:r>
            <a:endParaRPr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Char char="●"/>
            </a:pPr>
            <a:r>
              <a:rPr lang="en-US" sz="3600">
                <a:latin typeface="Trebuchet MS"/>
                <a:ea typeface="Trebuchet MS"/>
                <a:cs typeface="Trebuchet MS"/>
                <a:sym typeface="Trebuchet MS"/>
              </a:rPr>
              <a:t>Backup everything</a:t>
            </a:r>
            <a:endParaRPr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Char char="●"/>
            </a:pPr>
            <a:r>
              <a:rPr lang="en-US" sz="3600">
                <a:latin typeface="Trebuchet MS"/>
                <a:ea typeface="Trebuchet MS"/>
                <a:cs typeface="Trebuchet MS"/>
                <a:sym typeface="Trebuchet MS"/>
              </a:rPr>
              <a:t>Cut on action</a:t>
            </a:r>
            <a:endParaRPr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Char char="●"/>
            </a:pPr>
            <a:r>
              <a:rPr lang="en-US" sz="3600">
                <a:latin typeface="Trebuchet MS"/>
                <a:ea typeface="Trebuchet MS"/>
                <a:cs typeface="Trebuchet MS"/>
                <a:sym typeface="Trebuchet MS"/>
              </a:rPr>
              <a:t>Avoid jump cuts with multiple camera angles</a:t>
            </a:r>
            <a:endParaRPr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702125" y="714600"/>
            <a:ext cx="73053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Trebuchet MS"/>
                <a:ea typeface="Trebuchet MS"/>
                <a:cs typeface="Trebuchet MS"/>
                <a:sym typeface="Trebuchet MS"/>
              </a:rPr>
              <a:t>Attention</a:t>
            </a:r>
            <a:endParaRPr sz="6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/>
          <p:nvPr/>
        </p:nvSpPr>
        <p:spPr>
          <a:xfrm>
            <a:off x="-1" y="0"/>
            <a:ext cx="12204394" cy="68706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3912945" y="897008"/>
            <a:ext cx="723129" cy="508050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1" y="893190"/>
            <a:ext cx="3925327" cy="5084318"/>
          </a:xfrm>
          <a:prstGeom prst="rect">
            <a:avLst/>
          </a:prstGeom>
          <a:solidFill>
            <a:srgbClr val="687074"/>
          </a:solidFill>
          <a:ln>
            <a:noFill/>
          </a:ln>
          <a:effectLst>
            <a:outerShdw blurRad="406400" sx="89000" rotWithShape="0" dir="5400000" dist="317500" sy="89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 txBox="1"/>
          <p:nvPr/>
        </p:nvSpPr>
        <p:spPr>
          <a:xfrm>
            <a:off x="1140874" y="2057890"/>
            <a:ext cx="4616560" cy="2748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/>
          <p:nvPr/>
        </p:nvSpPr>
        <p:spPr>
          <a:xfrm>
            <a:off x="232129" y="2831865"/>
            <a:ext cx="286649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Staff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Introduction</a:t>
            </a: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sp>
        <p:nvSpPr>
          <p:cNvPr id="179" name="Google Shape;179;p11"/>
          <p:cNvSpPr txBox="1"/>
          <p:nvPr/>
        </p:nvSpPr>
        <p:spPr>
          <a:xfrm>
            <a:off x="4851403" y="1301750"/>
            <a:ext cx="713766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Director: Xylon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Interviewer: Hokyee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Voice recorder: Chester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Photographer: Xylon &amp; Chester</a:t>
            </a:r>
            <a:endParaRPr/>
          </a:p>
          <a:p>
            <a:pPr indent="-3429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Edit: Lucas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2020-03-12T19:54:49Z</dcterms:created>
  <dc:creator>Hong CHEN</dc:creator>
</cp:coreProperties>
</file>